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8"/>
  </p:notesMasterIdLst>
  <p:handoutMasterIdLst>
    <p:handoutMasterId r:id="rId19"/>
  </p:handoutMasterIdLst>
  <p:sldIdLst>
    <p:sldId id="256" r:id="rId5"/>
    <p:sldId id="285" r:id="rId6"/>
    <p:sldId id="277" r:id="rId7"/>
    <p:sldId id="280" r:id="rId8"/>
    <p:sldId id="283" r:id="rId9"/>
    <p:sldId id="286" r:id="rId10"/>
    <p:sldId id="284" r:id="rId11"/>
    <p:sldId id="282" r:id="rId12"/>
    <p:sldId id="281" r:id="rId13"/>
    <p:sldId id="262" r:id="rId14"/>
    <p:sldId id="266"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96" y="6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xada Moore-Vissing" userId="82ad900290628c8d" providerId="LiveId" clId="{9DC0C30B-1F55-4A43-823D-6A2889A7779F}"/>
    <pc:docChg chg="undo custSel addSld delSld modSld sldOrd">
      <pc:chgData name="Quixada Moore-Vissing" userId="82ad900290628c8d" providerId="LiveId" clId="{9DC0C30B-1F55-4A43-823D-6A2889A7779F}" dt="2024-01-18T16:41:42.036" v="1378" actId="20577"/>
      <pc:docMkLst>
        <pc:docMk/>
      </pc:docMkLst>
      <pc:sldChg chg="modSp mod">
        <pc:chgData name="Quixada Moore-Vissing" userId="82ad900290628c8d" providerId="LiveId" clId="{9DC0C30B-1F55-4A43-823D-6A2889A7779F}" dt="2024-01-18T16:31:32.055" v="954" actId="20577"/>
        <pc:sldMkLst>
          <pc:docMk/>
          <pc:sldMk cId="1593920805" sldId="262"/>
        </pc:sldMkLst>
        <pc:spChg chg="mod">
          <ac:chgData name="Quixada Moore-Vissing" userId="82ad900290628c8d" providerId="LiveId" clId="{9DC0C30B-1F55-4A43-823D-6A2889A7779F}" dt="2024-01-18T16:31:32.055" v="954" actId="20577"/>
          <ac:spMkLst>
            <pc:docMk/>
            <pc:sldMk cId="1593920805" sldId="262"/>
            <ac:spMk id="80" creationId="{BC1F9D86-85D8-4FD0-B0D3-47D778722782}"/>
          </ac:spMkLst>
        </pc:spChg>
      </pc:sldChg>
      <pc:sldChg chg="modSp mod">
        <pc:chgData name="Quixada Moore-Vissing" userId="82ad900290628c8d" providerId="LiveId" clId="{9DC0C30B-1F55-4A43-823D-6A2889A7779F}" dt="2024-01-18T16:31:38.386" v="956" actId="20577"/>
        <pc:sldMkLst>
          <pc:docMk/>
          <pc:sldMk cId="2121178069" sldId="266"/>
        </pc:sldMkLst>
        <pc:spChg chg="mod">
          <ac:chgData name="Quixada Moore-Vissing" userId="82ad900290628c8d" providerId="LiveId" clId="{9DC0C30B-1F55-4A43-823D-6A2889A7779F}" dt="2024-01-18T16:31:38.386" v="956" actId="20577"/>
          <ac:spMkLst>
            <pc:docMk/>
            <pc:sldMk cId="2121178069" sldId="266"/>
            <ac:spMk id="9" creationId="{7B78F7A0-88C5-4940-B21C-099F472F39F9}"/>
          </ac:spMkLst>
        </pc:spChg>
      </pc:sldChg>
      <pc:sldChg chg="modSp mod">
        <pc:chgData name="Quixada Moore-Vissing" userId="82ad900290628c8d" providerId="LiveId" clId="{9DC0C30B-1F55-4A43-823D-6A2889A7779F}" dt="2024-01-18T16:41:42.036" v="1378" actId="20577"/>
        <pc:sldMkLst>
          <pc:docMk/>
          <pc:sldMk cId="920173932" sldId="275"/>
        </pc:sldMkLst>
        <pc:spChg chg="mod">
          <ac:chgData name="Quixada Moore-Vissing" userId="82ad900290628c8d" providerId="LiveId" clId="{9DC0C30B-1F55-4A43-823D-6A2889A7779F}" dt="2024-01-18T16:41:42.036" v="1378" actId="20577"/>
          <ac:spMkLst>
            <pc:docMk/>
            <pc:sldMk cId="920173932" sldId="275"/>
            <ac:spMk id="4" creationId="{13F8C8B5-F6EC-489B-BD0F-CD89A73CAB3A}"/>
          </ac:spMkLst>
        </pc:spChg>
      </pc:sldChg>
      <pc:sldChg chg="addSp modSp mod">
        <pc:chgData name="Quixada Moore-Vissing" userId="82ad900290628c8d" providerId="LiveId" clId="{9DC0C30B-1F55-4A43-823D-6A2889A7779F}" dt="2024-01-18T16:33:12.516" v="1045" actId="255"/>
        <pc:sldMkLst>
          <pc:docMk/>
          <pc:sldMk cId="2436493926" sldId="276"/>
        </pc:sldMkLst>
        <pc:spChg chg="mod">
          <ac:chgData name="Quixada Moore-Vissing" userId="82ad900290628c8d" providerId="LiveId" clId="{9DC0C30B-1F55-4A43-823D-6A2889A7779F}" dt="2024-01-18T16:33:12.516" v="1045" actId="255"/>
          <ac:spMkLst>
            <pc:docMk/>
            <pc:sldMk cId="2436493926" sldId="276"/>
            <ac:spMk id="3" creationId="{24AFFC60-19C3-4901-93F7-7AAF4C09F8C6}"/>
          </ac:spMkLst>
        </pc:spChg>
        <pc:spChg chg="mod">
          <ac:chgData name="Quixada Moore-Vissing" userId="82ad900290628c8d" providerId="LiveId" clId="{9DC0C30B-1F55-4A43-823D-6A2889A7779F}" dt="2024-01-18T16:32:01.586" v="963" actId="20577"/>
          <ac:spMkLst>
            <pc:docMk/>
            <pc:sldMk cId="2436493926" sldId="276"/>
            <ac:spMk id="4" creationId="{72DA7980-C870-4C9A-84FA-4120D8AF5DE8}"/>
          </ac:spMkLst>
        </pc:spChg>
        <pc:spChg chg="add mod">
          <ac:chgData name="Quixada Moore-Vissing" userId="82ad900290628c8d" providerId="LiveId" clId="{9DC0C30B-1F55-4A43-823D-6A2889A7779F}" dt="2024-01-18T16:33:07.521" v="1044" actId="255"/>
          <ac:spMkLst>
            <pc:docMk/>
            <pc:sldMk cId="2436493926" sldId="276"/>
            <ac:spMk id="7" creationId="{F6C05C9D-521A-9077-C0F6-FCBA9F915C17}"/>
          </ac:spMkLst>
        </pc:spChg>
      </pc:sldChg>
      <pc:sldChg chg="modSp mod">
        <pc:chgData name="Quixada Moore-Vissing" userId="82ad900290628c8d" providerId="LiveId" clId="{9DC0C30B-1F55-4A43-823D-6A2889A7779F}" dt="2024-01-18T16:30:03.408" v="937" actId="20577"/>
        <pc:sldMkLst>
          <pc:docMk/>
          <pc:sldMk cId="2243494996" sldId="277"/>
        </pc:sldMkLst>
        <pc:spChg chg="mod">
          <ac:chgData name="Quixada Moore-Vissing" userId="82ad900290628c8d" providerId="LiveId" clId="{9DC0C30B-1F55-4A43-823D-6A2889A7779F}" dt="2024-01-17T14:56:13.998" v="159" actId="1076"/>
          <ac:spMkLst>
            <pc:docMk/>
            <pc:sldMk cId="2243494996" sldId="277"/>
            <ac:spMk id="3" creationId="{35E3EA69-4E0E-41BD-8095-A124225A2647}"/>
          </ac:spMkLst>
        </pc:spChg>
        <pc:spChg chg="mod">
          <ac:chgData name="Quixada Moore-Vissing" userId="82ad900290628c8d" providerId="LiveId" clId="{9DC0C30B-1F55-4A43-823D-6A2889A7779F}" dt="2024-01-18T16:30:03.408" v="937" actId="20577"/>
          <ac:spMkLst>
            <pc:docMk/>
            <pc:sldMk cId="2243494996" sldId="277"/>
            <ac:spMk id="6" creationId="{B69DF042-37C5-4E09-AA4C-AA66649C9533}"/>
          </ac:spMkLst>
        </pc:spChg>
      </pc:sldChg>
      <pc:sldChg chg="addSp delSp del mod">
        <pc:chgData name="Quixada Moore-Vissing" userId="82ad900290628c8d" providerId="LiveId" clId="{9DC0C30B-1F55-4A43-823D-6A2889A7779F}" dt="2024-01-17T15:05:33.272" v="187" actId="2696"/>
        <pc:sldMkLst>
          <pc:docMk/>
          <pc:sldMk cId="2069393026" sldId="278"/>
        </pc:sldMkLst>
        <pc:picChg chg="add del">
          <ac:chgData name="Quixada Moore-Vissing" userId="82ad900290628c8d" providerId="LiveId" clId="{9DC0C30B-1F55-4A43-823D-6A2889A7779F}" dt="2024-01-17T14:58:37.608" v="161" actId="22"/>
          <ac:picMkLst>
            <pc:docMk/>
            <pc:sldMk cId="2069393026" sldId="278"/>
            <ac:picMk id="6" creationId="{2EF4FE12-904F-EE3D-1A7A-A62A2DB22E92}"/>
          </ac:picMkLst>
        </pc:picChg>
      </pc:sldChg>
      <pc:sldChg chg="del">
        <pc:chgData name="Quixada Moore-Vissing" userId="82ad900290628c8d" providerId="LiveId" clId="{9DC0C30B-1F55-4A43-823D-6A2889A7779F}" dt="2024-01-17T15:05:37.054" v="188" actId="2696"/>
        <pc:sldMkLst>
          <pc:docMk/>
          <pc:sldMk cId="3868175362" sldId="279"/>
        </pc:sldMkLst>
      </pc:sldChg>
      <pc:sldChg chg="modSp mod">
        <pc:chgData name="Quixada Moore-Vissing" userId="82ad900290628c8d" providerId="LiveId" clId="{9DC0C30B-1F55-4A43-823D-6A2889A7779F}" dt="2024-01-18T16:30:10.524" v="939" actId="20577"/>
        <pc:sldMkLst>
          <pc:docMk/>
          <pc:sldMk cId="3871763336" sldId="280"/>
        </pc:sldMkLst>
        <pc:spChg chg="mod">
          <ac:chgData name="Quixada Moore-Vissing" userId="82ad900290628c8d" providerId="LiveId" clId="{9DC0C30B-1F55-4A43-823D-6A2889A7779F}" dt="2024-01-17T15:03:57.789" v="186" actId="27636"/>
          <ac:spMkLst>
            <pc:docMk/>
            <pc:sldMk cId="3871763336" sldId="280"/>
            <ac:spMk id="3" creationId="{8FA4D01D-4A69-F75B-BE6F-60FEF988D404}"/>
          </ac:spMkLst>
        </pc:spChg>
        <pc:spChg chg="mod">
          <ac:chgData name="Quixada Moore-Vissing" userId="82ad900290628c8d" providerId="LiveId" clId="{9DC0C30B-1F55-4A43-823D-6A2889A7779F}" dt="2024-01-18T16:30:08.639" v="938" actId="20577"/>
          <ac:spMkLst>
            <pc:docMk/>
            <pc:sldMk cId="3871763336" sldId="280"/>
            <ac:spMk id="4" creationId="{9A15C1A1-32BF-333F-8964-62A60388CFC1}"/>
          </ac:spMkLst>
        </pc:spChg>
        <pc:spChg chg="mod">
          <ac:chgData name="Quixada Moore-Vissing" userId="82ad900290628c8d" providerId="LiveId" clId="{9DC0C30B-1F55-4A43-823D-6A2889A7779F}" dt="2024-01-18T16:30:10.524" v="939" actId="20577"/>
          <ac:spMkLst>
            <pc:docMk/>
            <pc:sldMk cId="3871763336" sldId="280"/>
            <ac:spMk id="5" creationId="{7A2F7F79-6E0E-45B2-249A-5F5F731C04DA}"/>
          </ac:spMkLst>
        </pc:spChg>
      </pc:sldChg>
      <pc:sldChg chg="addSp delSp modSp new mod setBg">
        <pc:chgData name="Quixada Moore-Vissing" userId="82ad900290628c8d" providerId="LiveId" clId="{9DC0C30B-1F55-4A43-823D-6A2889A7779F}" dt="2024-01-18T16:31:00.080" v="949" actId="1076"/>
        <pc:sldMkLst>
          <pc:docMk/>
          <pc:sldMk cId="1755305007" sldId="281"/>
        </pc:sldMkLst>
        <pc:picChg chg="add del mod">
          <ac:chgData name="Quixada Moore-Vissing" userId="82ad900290628c8d" providerId="LiveId" clId="{9DC0C30B-1F55-4A43-823D-6A2889A7779F}" dt="2024-01-17T14:59:15.521" v="170" actId="22"/>
          <ac:picMkLst>
            <pc:docMk/>
            <pc:sldMk cId="1755305007" sldId="281"/>
            <ac:picMk id="8" creationId="{B26F2891-F077-C254-B9E3-E476A9D1B7ED}"/>
          </ac:picMkLst>
        </pc:picChg>
        <pc:picChg chg="add mod">
          <ac:chgData name="Quixada Moore-Vissing" userId="82ad900290628c8d" providerId="LiveId" clId="{9DC0C30B-1F55-4A43-823D-6A2889A7779F}" dt="2024-01-18T16:31:00.080" v="949" actId="1076"/>
          <ac:picMkLst>
            <pc:docMk/>
            <pc:sldMk cId="1755305007" sldId="281"/>
            <ac:picMk id="10" creationId="{E3F660C0-BAD5-B473-B682-6B8411F986F8}"/>
          </ac:picMkLst>
        </pc:picChg>
      </pc:sldChg>
      <pc:sldChg chg="addSp modSp new mod ord">
        <pc:chgData name="Quixada Moore-Vissing" userId="82ad900290628c8d" providerId="LiveId" clId="{9DC0C30B-1F55-4A43-823D-6A2889A7779F}" dt="2024-01-18T16:37:52.309" v="1376"/>
        <pc:sldMkLst>
          <pc:docMk/>
          <pc:sldMk cId="3791827391" sldId="282"/>
        </pc:sldMkLst>
        <pc:picChg chg="add mod">
          <ac:chgData name="Quixada Moore-Vissing" userId="82ad900290628c8d" providerId="LiveId" clId="{9DC0C30B-1F55-4A43-823D-6A2889A7779F}" dt="2024-01-18T16:31:16.626" v="953" actId="14100"/>
          <ac:picMkLst>
            <pc:docMk/>
            <pc:sldMk cId="3791827391" sldId="282"/>
            <ac:picMk id="8" creationId="{34D2197C-A669-DB35-F58A-642AD3ABB644}"/>
          </ac:picMkLst>
        </pc:picChg>
      </pc:sldChg>
      <pc:sldChg chg="modSp new mod">
        <pc:chgData name="Quixada Moore-Vissing" userId="82ad900290628c8d" providerId="LiveId" clId="{9DC0C30B-1F55-4A43-823D-6A2889A7779F}" dt="2024-01-18T16:34:24.403" v="1114" actId="20577"/>
        <pc:sldMkLst>
          <pc:docMk/>
          <pc:sldMk cId="1726321193" sldId="283"/>
        </pc:sldMkLst>
        <pc:spChg chg="mod">
          <ac:chgData name="Quixada Moore-Vissing" userId="82ad900290628c8d" providerId="LiveId" clId="{9DC0C30B-1F55-4A43-823D-6A2889A7779F}" dt="2024-01-17T15:08:56.364" v="207" actId="20577"/>
          <ac:spMkLst>
            <pc:docMk/>
            <pc:sldMk cId="1726321193" sldId="283"/>
            <ac:spMk id="2" creationId="{8416E54F-B0EC-35D0-1096-693EDE3D6684}"/>
          </ac:spMkLst>
        </pc:spChg>
        <pc:spChg chg="mod">
          <ac:chgData name="Quixada Moore-Vissing" userId="82ad900290628c8d" providerId="LiveId" clId="{9DC0C30B-1F55-4A43-823D-6A2889A7779F}" dt="2024-01-18T16:34:24.403" v="1114" actId="20577"/>
          <ac:spMkLst>
            <pc:docMk/>
            <pc:sldMk cId="1726321193" sldId="283"/>
            <ac:spMk id="3" creationId="{ADD5F0E7-0605-9C74-DF20-0AC30BBE5839}"/>
          </ac:spMkLst>
        </pc:spChg>
        <pc:spChg chg="mod">
          <ac:chgData name="Quixada Moore-Vissing" userId="82ad900290628c8d" providerId="LiveId" clId="{9DC0C30B-1F55-4A43-823D-6A2889A7779F}" dt="2024-01-18T16:30:34.785" v="940" actId="20577"/>
          <ac:spMkLst>
            <pc:docMk/>
            <pc:sldMk cId="1726321193" sldId="283"/>
            <ac:spMk id="4" creationId="{5F9E5A22-8D7F-DF11-5F81-A5CB200BBEDF}"/>
          </ac:spMkLst>
        </pc:spChg>
        <pc:spChg chg="mod">
          <ac:chgData name="Quixada Moore-Vissing" userId="82ad900290628c8d" providerId="LiveId" clId="{9DC0C30B-1F55-4A43-823D-6A2889A7779F}" dt="2024-01-18T16:30:37.138" v="941" actId="20577"/>
          <ac:spMkLst>
            <pc:docMk/>
            <pc:sldMk cId="1726321193" sldId="283"/>
            <ac:spMk id="5" creationId="{801C32AF-1A62-C249-EE7E-43D46932E7DB}"/>
          </ac:spMkLst>
        </pc:spChg>
      </pc:sldChg>
      <pc:sldChg chg="modSp new mod ord">
        <pc:chgData name="Quixada Moore-Vissing" userId="82ad900290628c8d" providerId="LiveId" clId="{9DC0C30B-1F55-4A43-823D-6A2889A7779F}" dt="2024-01-18T16:37:00.613" v="1372"/>
        <pc:sldMkLst>
          <pc:docMk/>
          <pc:sldMk cId="4159027" sldId="284"/>
        </pc:sldMkLst>
        <pc:spChg chg="mod">
          <ac:chgData name="Quixada Moore-Vissing" userId="82ad900290628c8d" providerId="LiveId" clId="{9DC0C30B-1F55-4A43-823D-6A2889A7779F}" dt="2024-01-17T15:12:10.547" v="430" actId="20577"/>
          <ac:spMkLst>
            <pc:docMk/>
            <pc:sldMk cId="4159027" sldId="284"/>
            <ac:spMk id="2" creationId="{FA1CAD61-07DB-CFAB-5ACB-485DFE752D94}"/>
          </ac:spMkLst>
        </pc:spChg>
        <pc:spChg chg="mod">
          <ac:chgData name="Quixada Moore-Vissing" userId="82ad900290628c8d" providerId="LiveId" clId="{9DC0C30B-1F55-4A43-823D-6A2889A7779F}" dt="2024-01-17T15:13:57.284" v="782" actId="27636"/>
          <ac:spMkLst>
            <pc:docMk/>
            <pc:sldMk cId="4159027" sldId="284"/>
            <ac:spMk id="3" creationId="{97B19DB3-7FD1-609B-C873-8D0FDAF9BA28}"/>
          </ac:spMkLst>
        </pc:spChg>
        <pc:spChg chg="mod">
          <ac:chgData name="Quixada Moore-Vissing" userId="82ad900290628c8d" providerId="LiveId" clId="{9DC0C30B-1F55-4A43-823D-6A2889A7779F}" dt="2024-01-18T16:30:41.966" v="942" actId="20577"/>
          <ac:spMkLst>
            <pc:docMk/>
            <pc:sldMk cId="4159027" sldId="284"/>
            <ac:spMk id="4" creationId="{FC74E5C1-F70F-04D3-E4F5-2E91BA0E40B7}"/>
          </ac:spMkLst>
        </pc:spChg>
        <pc:spChg chg="mod">
          <ac:chgData name="Quixada Moore-Vissing" userId="82ad900290628c8d" providerId="LiveId" clId="{9DC0C30B-1F55-4A43-823D-6A2889A7779F}" dt="2024-01-18T16:30:43.913" v="943" actId="20577"/>
          <ac:spMkLst>
            <pc:docMk/>
            <pc:sldMk cId="4159027" sldId="284"/>
            <ac:spMk id="5" creationId="{AFA38B20-F909-1CF8-A628-7DCDB537E5E8}"/>
          </ac:spMkLst>
        </pc:spChg>
      </pc:sldChg>
      <pc:sldChg chg="addSp delSp modSp new mod">
        <pc:chgData name="Quixada Moore-Vissing" userId="82ad900290628c8d" providerId="LiveId" clId="{9DC0C30B-1F55-4A43-823D-6A2889A7779F}" dt="2024-01-18T16:29:56.975" v="935" actId="20577"/>
        <pc:sldMkLst>
          <pc:docMk/>
          <pc:sldMk cId="3472499921" sldId="285"/>
        </pc:sldMkLst>
        <pc:spChg chg="mod">
          <ac:chgData name="Quixada Moore-Vissing" userId="82ad900290628c8d" providerId="LiveId" clId="{9DC0C30B-1F55-4A43-823D-6A2889A7779F}" dt="2024-01-17T15:16:29.993" v="798" actId="1076"/>
          <ac:spMkLst>
            <pc:docMk/>
            <pc:sldMk cId="3472499921" sldId="285"/>
            <ac:spMk id="2" creationId="{6483A98C-F8A2-EDEA-F49B-18CBDC71B5A3}"/>
          </ac:spMkLst>
        </pc:spChg>
        <pc:spChg chg="del">
          <ac:chgData name="Quixada Moore-Vissing" userId="82ad900290628c8d" providerId="LiveId" clId="{9DC0C30B-1F55-4A43-823D-6A2889A7779F}" dt="2024-01-17T15:16:11.039" v="792" actId="931"/>
          <ac:spMkLst>
            <pc:docMk/>
            <pc:sldMk cId="3472499921" sldId="285"/>
            <ac:spMk id="3" creationId="{5CBB16B8-DBF9-03FF-9AAF-F17F8F84BF6A}"/>
          </ac:spMkLst>
        </pc:spChg>
        <pc:spChg chg="mod">
          <ac:chgData name="Quixada Moore-Vissing" userId="82ad900290628c8d" providerId="LiveId" clId="{9DC0C30B-1F55-4A43-823D-6A2889A7779F}" dt="2024-01-18T16:29:42.590" v="915" actId="20577"/>
          <ac:spMkLst>
            <pc:docMk/>
            <pc:sldMk cId="3472499921" sldId="285"/>
            <ac:spMk id="4" creationId="{D1E122B5-C115-C2AF-4502-983E1C16C9F3}"/>
          </ac:spMkLst>
        </pc:spChg>
        <pc:spChg chg="mod">
          <ac:chgData name="Quixada Moore-Vissing" userId="82ad900290628c8d" providerId="LiveId" clId="{9DC0C30B-1F55-4A43-823D-6A2889A7779F}" dt="2024-01-18T16:29:56.975" v="935" actId="20577"/>
          <ac:spMkLst>
            <pc:docMk/>
            <pc:sldMk cId="3472499921" sldId="285"/>
            <ac:spMk id="5" creationId="{4C420E3C-CF93-8835-54D6-6AF779A1FE49}"/>
          </ac:spMkLst>
        </pc:spChg>
        <pc:spChg chg="add mod">
          <ac:chgData name="Quixada Moore-Vissing" userId="82ad900290628c8d" providerId="LiveId" clId="{9DC0C30B-1F55-4A43-823D-6A2889A7779F}" dt="2024-01-17T15:16:53.642" v="829" actId="1076"/>
          <ac:spMkLst>
            <pc:docMk/>
            <pc:sldMk cId="3472499921" sldId="285"/>
            <ac:spMk id="9" creationId="{C69444E7-C242-8C68-1AC6-F5B164A6BA53}"/>
          </ac:spMkLst>
        </pc:spChg>
        <pc:spChg chg="add mod">
          <ac:chgData name="Quixada Moore-Vissing" userId="82ad900290628c8d" providerId="LiveId" clId="{9DC0C30B-1F55-4A43-823D-6A2889A7779F}" dt="2024-01-17T15:18:06.131" v="910" actId="255"/>
          <ac:spMkLst>
            <pc:docMk/>
            <pc:sldMk cId="3472499921" sldId="285"/>
            <ac:spMk id="10" creationId="{4628D5B3-F662-5E6B-33C2-E22391A3AB0C}"/>
          </ac:spMkLst>
        </pc:spChg>
        <pc:picChg chg="add mod">
          <ac:chgData name="Quixada Moore-Vissing" userId="82ad900290628c8d" providerId="LiveId" clId="{9DC0C30B-1F55-4A43-823D-6A2889A7779F}" dt="2024-01-18T16:29:30.180" v="911" actId="14100"/>
          <ac:picMkLst>
            <pc:docMk/>
            <pc:sldMk cId="3472499921" sldId="285"/>
            <ac:picMk id="8" creationId="{9A1EAA3B-0792-616F-422B-45BDBE2360C7}"/>
          </ac:picMkLst>
        </pc:picChg>
      </pc:sldChg>
      <pc:sldChg chg="modSp add mod ord">
        <pc:chgData name="Quixada Moore-Vissing" userId="82ad900290628c8d" providerId="LiveId" clId="{9DC0C30B-1F55-4A43-823D-6A2889A7779F}" dt="2024-01-18T16:37:10.250" v="1374"/>
        <pc:sldMkLst>
          <pc:docMk/>
          <pc:sldMk cId="2795215446" sldId="286"/>
        </pc:sldMkLst>
        <pc:spChg chg="mod">
          <ac:chgData name="Quixada Moore-Vissing" userId="82ad900290628c8d" providerId="LiveId" clId="{9DC0C30B-1F55-4A43-823D-6A2889A7779F}" dt="2024-01-18T16:35:11.824" v="1139" actId="20577"/>
          <ac:spMkLst>
            <pc:docMk/>
            <pc:sldMk cId="2795215446" sldId="286"/>
            <ac:spMk id="2" creationId="{FA1CAD61-07DB-CFAB-5ACB-485DFE752D94}"/>
          </ac:spMkLst>
        </pc:spChg>
        <pc:spChg chg="mod">
          <ac:chgData name="Quixada Moore-Vissing" userId="82ad900290628c8d" providerId="LiveId" clId="{9DC0C30B-1F55-4A43-823D-6A2889A7779F}" dt="2024-01-18T16:36:53.732" v="1370" actId="27636"/>
          <ac:spMkLst>
            <pc:docMk/>
            <pc:sldMk cId="2795215446" sldId="286"/>
            <ac:spMk id="3" creationId="{97B19DB3-7FD1-609B-C873-8D0FDAF9BA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1/18/2024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4941771" cy="1122202"/>
          </a:xfrm>
        </p:spPr>
        <p:txBody>
          <a:bodyPr/>
          <a:lstStyle/>
          <a:p>
            <a:r>
              <a:rPr lang="en-US" dirty="0"/>
              <a:t>Cities of Belonging</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a:lstStyle/>
          <a:p>
            <a:r>
              <a:rPr lang="en-US" dirty="0"/>
              <a:t>Civic Commons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885156" y="892177"/>
            <a:ext cx="8421688" cy="1325563"/>
          </a:xfrm>
        </p:spPr>
        <p:txBody>
          <a:bodyPr/>
          <a:lstStyle/>
          <a:p>
            <a:r>
              <a:rPr lang="en-US" dirty="0"/>
              <a:t>MOVING TOWARDS BELONGING</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1485900" y="2563123"/>
            <a:ext cx="4031945" cy="365125"/>
          </a:xfrm>
        </p:spPr>
        <p:txBody>
          <a:bodyPr vert="horz" lIns="91440" tIns="45720" rIns="91440" bIns="45720" rtlCol="0" anchor="t">
            <a:normAutofit lnSpcReduction="10000"/>
          </a:bodyPr>
          <a:lstStyle/>
          <a:p>
            <a:r>
              <a:rPr lang="en-US" dirty="0"/>
              <a:t>GET A BASELINE</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1485664" y="3070348"/>
            <a:ext cx="4031030" cy="1057308"/>
          </a:xfrm>
        </p:spPr>
        <p:txBody>
          <a:bodyPr/>
          <a:lstStyle/>
          <a:p>
            <a:r>
              <a:rPr lang="en-US" dirty="0"/>
              <a:t>Collect data around belonging and engagement in the local community through a survey that draws on national indicators like the Belonging Barometer</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16"/>
          </p:nvPr>
        </p:nvSpPr>
        <p:spPr>
          <a:xfrm>
            <a:off x="6673004" y="2563123"/>
            <a:ext cx="4031945" cy="365125"/>
          </a:xfrm>
        </p:spPr>
        <p:txBody>
          <a:bodyPr>
            <a:noAutofit/>
          </a:bodyPr>
          <a:lstStyle/>
          <a:p>
            <a:r>
              <a:rPr lang="en-US" sz="1400" b="0" i="0" dirty="0">
                <a:effectLst/>
                <a:latin typeface="Arial" panose="020B0604020202020204" pitchFamily="34" charset="0"/>
              </a:rPr>
              <a:t>BELA - Belonging and Engagement Landscape Analysis</a:t>
            </a:r>
            <a:endParaRPr lang="en-US" sz="1400" dirty="0"/>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17"/>
          </p:nvPr>
        </p:nvSpPr>
        <p:spPr>
          <a:xfrm>
            <a:off x="6673143" y="3070348"/>
            <a:ext cx="4031030" cy="1057308"/>
          </a:xfrm>
        </p:spPr>
        <p:txBody>
          <a:bodyPr/>
          <a:lstStyle/>
          <a:p>
            <a:r>
              <a:rPr lang="en-US" dirty="0"/>
              <a:t>Deep-dive into the assets and challenges in the local community through interviews, focus groups, and document analysis</a:t>
            </a:r>
          </a:p>
          <a:p>
            <a:endParaRPr lang="en-US" dirty="0"/>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18"/>
          </p:nvPr>
        </p:nvSpPr>
        <p:spPr>
          <a:xfrm>
            <a:off x="1485899" y="4319431"/>
            <a:ext cx="4031945" cy="365125"/>
          </a:xfrm>
        </p:spPr>
        <p:txBody>
          <a:bodyPr>
            <a:normAutofit lnSpcReduction="10000"/>
          </a:bodyPr>
          <a:lstStyle/>
          <a:p>
            <a:r>
              <a:rPr lang="en-US" dirty="0"/>
              <a:t>TOOLKITS &amp; TRAININGS</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19"/>
          </p:nvPr>
        </p:nvSpPr>
        <p:spPr>
          <a:xfrm>
            <a:off x="1486412" y="4826656"/>
            <a:ext cx="4031030" cy="1057308"/>
          </a:xfrm>
        </p:spPr>
        <p:txBody>
          <a:bodyPr/>
          <a:lstStyle/>
          <a:p>
            <a:r>
              <a:rPr lang="en-US" dirty="0"/>
              <a:t>Resources related to creating cultures of belonging, healing, and community engagement based on data from the baseline and civic engagement scan</a:t>
            </a:r>
          </a:p>
          <a:p>
            <a:endParaRPr lang="en-US" dirty="0"/>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3"/>
          </p:nvPr>
        </p:nvSpPr>
        <p:spPr>
          <a:xfrm>
            <a:off x="6672630" y="4319431"/>
            <a:ext cx="4031945" cy="365125"/>
          </a:xfrm>
        </p:spPr>
        <p:txBody>
          <a:bodyPr>
            <a:normAutofit lnSpcReduction="10000"/>
          </a:bodyPr>
          <a:lstStyle/>
          <a:p>
            <a:r>
              <a:rPr lang="en-US" dirty="0"/>
              <a:t>CUSTOMIZED COACHING</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4"/>
          </p:nvPr>
        </p:nvSpPr>
        <p:spPr>
          <a:xfrm>
            <a:off x="6673143" y="4826656"/>
            <a:ext cx="4031030" cy="1057308"/>
          </a:xfrm>
        </p:spPr>
        <p:txBody>
          <a:bodyPr/>
          <a:lstStyle/>
          <a:p>
            <a:r>
              <a:rPr lang="en-US" dirty="0"/>
              <a:t>Regular advising with a local steering committee on how to design and implement the belonging framework in the community</a:t>
            </a:r>
          </a:p>
        </p:txBody>
      </p:sp>
      <p:sp>
        <p:nvSpPr>
          <p:cNvPr id="80" name="Date Placeholder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a:lstStyle/>
          <a:p>
            <a:endParaRPr lang="en-US" dirty="0"/>
          </a:p>
        </p:txBody>
      </p:sp>
      <p:sp>
        <p:nvSpPr>
          <p:cNvPr id="81" name="Footer Placeholder 80">
            <a:extLst>
              <a:ext uri="{FF2B5EF4-FFF2-40B4-BE49-F238E27FC236}">
                <a16:creationId xmlns:a16="http://schemas.microsoft.com/office/drawing/2014/main" id="{E94F1D24-E4A1-4B59-B57E-A28453963B88}"/>
              </a:ext>
            </a:extLst>
          </p:cNvPr>
          <p:cNvSpPr>
            <a:spLocks noGrp="1"/>
          </p:cNvSpPr>
          <p:nvPr>
            <p:ph type="ftr" sz="quarter" idx="21"/>
          </p:nvPr>
        </p:nvSpPr>
        <p:spPr>
          <a:xfrm>
            <a:off x="4038600" y="6356350"/>
            <a:ext cx="4114800" cy="365125"/>
          </a:xfrm>
        </p:spPr>
        <p:txBody>
          <a:bodyPr/>
          <a:lstStyle/>
          <a:p>
            <a:r>
              <a:rPr lang="en-ZA" dirty="0"/>
              <a:t>CITIES OF BELONGING</a:t>
            </a:r>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885156" y="892177"/>
            <a:ext cx="8421688" cy="1325563"/>
          </a:xfrm>
        </p:spPr>
        <p:txBody>
          <a:bodyPr/>
          <a:lstStyle/>
          <a:p>
            <a:r>
              <a:rPr lang="en-US" dirty="0"/>
              <a:t>IMPACTS</a:t>
            </a:r>
          </a:p>
        </p:txBody>
      </p:sp>
      <p:sp>
        <p:nvSpPr>
          <p:cNvPr id="4" name="Text Placeholder 3">
            <a:extLst>
              <a:ext uri="{FF2B5EF4-FFF2-40B4-BE49-F238E27FC236}">
                <a16:creationId xmlns:a16="http://schemas.microsoft.com/office/drawing/2014/main" id="{A112B089-A8F9-45B1-BE6E-EAC10163F082}"/>
              </a:ext>
            </a:extLst>
          </p:cNvPr>
          <p:cNvSpPr>
            <a:spLocks noGrp="1"/>
          </p:cNvSpPr>
          <p:nvPr>
            <p:ph type="body" idx="1"/>
          </p:nvPr>
        </p:nvSpPr>
        <p:spPr>
          <a:xfrm>
            <a:off x="1243104" y="2776936"/>
            <a:ext cx="2882475" cy="823912"/>
          </a:xfrm>
        </p:spPr>
        <p:txBody>
          <a:bodyPr/>
          <a:lstStyle/>
          <a:p>
            <a:r>
              <a:rPr lang="en-ZA" dirty="0"/>
              <a:t>POLICY</a:t>
            </a:r>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sz="half" idx="2"/>
          </p:nvPr>
        </p:nvSpPr>
        <p:spPr>
          <a:xfrm>
            <a:off x="1243104" y="3834606"/>
            <a:ext cx="2882475" cy="1997867"/>
          </a:xfrm>
        </p:spPr>
        <p:txBody>
          <a:bodyPr vert="horz" lIns="91440" tIns="45720" rIns="91440" bIns="45720" rtlCol="0" anchor="t">
            <a:normAutofit/>
          </a:bodyPr>
          <a:lstStyle/>
          <a:p>
            <a:r>
              <a:rPr lang="en-US" noProof="1"/>
              <a:t>Increased capacity of local staff working in and outside of government to create policy and institutional practices that support belonging</a:t>
            </a:r>
            <a:endParaRPr lang="en-ZA" noProof="1"/>
          </a:p>
          <a:p>
            <a:endParaRPr lang="en-ZA" noProof="1"/>
          </a:p>
        </p:txBody>
      </p:sp>
      <p:sp>
        <p:nvSpPr>
          <p:cNvPr id="6" name="Text Placeholder 5">
            <a:extLst>
              <a:ext uri="{FF2B5EF4-FFF2-40B4-BE49-F238E27FC236}">
                <a16:creationId xmlns:a16="http://schemas.microsoft.com/office/drawing/2014/main" id="{0FE22F9B-4BF8-41DC-8F1C-836B546E59AD}"/>
              </a:ext>
            </a:extLst>
          </p:cNvPr>
          <p:cNvSpPr>
            <a:spLocks noGrp="1"/>
          </p:cNvSpPr>
          <p:nvPr>
            <p:ph type="body" sz="quarter" idx="3"/>
          </p:nvPr>
        </p:nvSpPr>
        <p:spPr>
          <a:xfrm>
            <a:off x="4647665" y="2776936"/>
            <a:ext cx="2896671" cy="823912"/>
          </a:xfrm>
        </p:spPr>
        <p:txBody>
          <a:bodyPr/>
          <a:lstStyle/>
          <a:p>
            <a:r>
              <a:rPr lang="en-ZA" dirty="0"/>
              <a:t>SOCIAL CONNECTIVITY</a:t>
            </a:r>
          </a:p>
        </p:txBody>
      </p:sp>
      <p:sp>
        <p:nvSpPr>
          <p:cNvPr id="3" name="Text Placeholder 2">
            <a:extLst>
              <a:ext uri="{FF2B5EF4-FFF2-40B4-BE49-F238E27FC236}">
                <a16:creationId xmlns:a16="http://schemas.microsoft.com/office/drawing/2014/main" id="{D5E1C399-8F48-44F5-9461-3C89866D4CE1}"/>
              </a:ext>
            </a:extLst>
          </p:cNvPr>
          <p:cNvSpPr>
            <a:spLocks noGrp="1"/>
          </p:cNvSpPr>
          <p:nvPr>
            <p:ph sz="quarter" idx="4"/>
          </p:nvPr>
        </p:nvSpPr>
        <p:spPr>
          <a:xfrm>
            <a:off x="4647665" y="3834606"/>
            <a:ext cx="2896671" cy="1997867"/>
          </a:xfrm>
        </p:spPr>
        <p:txBody>
          <a:bodyPr/>
          <a:lstStyle/>
          <a:p>
            <a:r>
              <a:rPr lang="en-ZA" dirty="0"/>
              <a:t>More organizational collaborations, forma</a:t>
            </a:r>
            <a:r>
              <a:rPr lang="en-ZA" dirty="0">
                <a:solidFill>
                  <a:srgbClr val="FF0000"/>
                </a:solidFill>
              </a:rPr>
              <a:t>l</a:t>
            </a:r>
            <a:r>
              <a:rPr lang="en-ZA" dirty="0"/>
              <a:t> and informal networks, and individual relationships</a:t>
            </a:r>
          </a:p>
        </p:txBody>
      </p:sp>
      <p:sp>
        <p:nvSpPr>
          <p:cNvPr id="5" name="Content Placeholder 4">
            <a:extLst>
              <a:ext uri="{FF2B5EF4-FFF2-40B4-BE49-F238E27FC236}">
                <a16:creationId xmlns:a16="http://schemas.microsoft.com/office/drawing/2014/main" id="{CF515C5D-2CDB-4E66-B2B8-1451BC44247F}"/>
              </a:ext>
            </a:extLst>
          </p:cNvPr>
          <p:cNvSpPr>
            <a:spLocks noGrp="1"/>
          </p:cNvSpPr>
          <p:nvPr>
            <p:ph type="body" idx="13"/>
          </p:nvPr>
        </p:nvSpPr>
        <p:spPr>
          <a:xfrm>
            <a:off x="8066421" y="2776936"/>
            <a:ext cx="2882475" cy="823912"/>
          </a:xfrm>
        </p:spPr>
        <p:txBody>
          <a:bodyPr vert="horz" lIns="91440" tIns="45720" rIns="91440" bIns="45720" rtlCol="0" anchor="b">
            <a:normAutofit/>
          </a:bodyPr>
          <a:lstStyle/>
          <a:p>
            <a:r>
              <a:rPr lang="en-ZA" dirty="0"/>
              <a:t>NARRATIVE SHIFT</a:t>
            </a:r>
          </a:p>
        </p:txBody>
      </p:sp>
      <p:sp>
        <p:nvSpPr>
          <p:cNvPr id="8" name="Text Placeholder 7">
            <a:extLst>
              <a:ext uri="{FF2B5EF4-FFF2-40B4-BE49-F238E27FC236}">
                <a16:creationId xmlns:a16="http://schemas.microsoft.com/office/drawing/2014/main" id="{E92B9716-8D44-4864-8986-720957B34362}"/>
              </a:ext>
            </a:extLst>
          </p:cNvPr>
          <p:cNvSpPr>
            <a:spLocks noGrp="1"/>
          </p:cNvSpPr>
          <p:nvPr>
            <p:ph sz="half" idx="14"/>
          </p:nvPr>
        </p:nvSpPr>
        <p:spPr>
          <a:xfrm>
            <a:off x="8066421" y="3834606"/>
            <a:ext cx="2882475" cy="1997867"/>
          </a:xfrm>
        </p:spPr>
        <p:txBody>
          <a:bodyPr/>
          <a:lstStyle/>
          <a:p>
            <a:r>
              <a:rPr lang="en-ZA" noProof="1"/>
              <a:t>Mindset shifts where people begin thinking about the local community differently and in ways that foster increased equity, participation, and collaboration</a:t>
            </a:r>
            <a:endParaRPr lang="en-ZA" dirty="0"/>
          </a:p>
          <a:p>
            <a:endParaRPr lang="en-US" dirty="0"/>
          </a:p>
        </p:txBody>
      </p:sp>
      <p:sp>
        <p:nvSpPr>
          <p:cNvPr id="9" name="Date Placeholder 8">
            <a:extLst>
              <a:ext uri="{FF2B5EF4-FFF2-40B4-BE49-F238E27FC236}">
                <a16:creationId xmlns:a16="http://schemas.microsoft.com/office/drawing/2014/main" id="{7B78F7A0-88C5-4940-B21C-099F472F39F9}"/>
              </a:ext>
            </a:extLst>
          </p:cNvPr>
          <p:cNvSpPr>
            <a:spLocks noGrp="1"/>
          </p:cNvSpPr>
          <p:nvPr>
            <p:ph type="dt" sz="half" idx="10"/>
          </p:nvPr>
        </p:nvSpPr>
        <p:spPr>
          <a:xfrm>
            <a:off x="838200" y="6356350"/>
            <a:ext cx="2743200" cy="365125"/>
          </a:xfrm>
        </p:spPr>
        <p:txBody>
          <a:bodyPr/>
          <a:lstStyle/>
          <a:p>
            <a:r>
              <a:rPr lang="en-US" dirty="0"/>
              <a:t>2024</a:t>
            </a:r>
          </a:p>
        </p:txBody>
      </p:sp>
      <p:sp>
        <p:nvSpPr>
          <p:cNvPr id="10" name="Footer Placeholder 9">
            <a:extLst>
              <a:ext uri="{FF2B5EF4-FFF2-40B4-BE49-F238E27FC236}">
                <a16:creationId xmlns:a16="http://schemas.microsoft.com/office/drawing/2014/main" id="{D2186069-FC8E-433D-9BB4-942220CE8CFB}"/>
              </a:ext>
            </a:extLst>
          </p:cNvPr>
          <p:cNvSpPr>
            <a:spLocks noGrp="1"/>
          </p:cNvSpPr>
          <p:nvPr>
            <p:ph type="ftr" sz="quarter" idx="11"/>
          </p:nvPr>
        </p:nvSpPr>
        <p:spPr>
          <a:xfrm>
            <a:off x="4038600" y="6356350"/>
            <a:ext cx="4114800" cy="365125"/>
          </a:xfrm>
        </p:spPr>
        <p:txBody>
          <a:bodyPr/>
          <a:lstStyle/>
          <a:p>
            <a:r>
              <a:rPr lang="en-ZA" dirty="0"/>
              <a:t>CITIES OF BELONGING</a:t>
            </a:r>
          </a:p>
        </p:txBody>
      </p:sp>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212117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a:lstStyle/>
          <a:p>
            <a:r>
              <a:rPr lang="en-US" dirty="0"/>
              <a:t>closing</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5476875" y="3682546"/>
            <a:ext cx="5111750" cy="1525588"/>
          </a:xfrm>
        </p:spPr>
        <p:txBody>
          <a:bodyPr vert="horz" lIns="91440" tIns="45720" rIns="91440" bIns="45720" rtlCol="0" anchor="b">
            <a:normAutofit/>
          </a:bodyPr>
          <a:lstStyle/>
          <a:p>
            <a:r>
              <a:rPr lang="en-US" dirty="0"/>
              <a:t>In this moment in history, it can sometimes feel like there are no paths forward in untangling our complex social challenges. There is hope. By fostering cultures of belonging at the local level, we can begin to heal our communities at both the individual and collective level. </a:t>
            </a:r>
          </a:p>
        </p:txBody>
      </p:sp>
      <p:sp>
        <p:nvSpPr>
          <p:cNvPr id="4" name="Date Placeholder 3">
            <a:extLst>
              <a:ext uri="{FF2B5EF4-FFF2-40B4-BE49-F238E27FC236}">
                <a16:creationId xmlns:a16="http://schemas.microsoft.com/office/drawing/2014/main" id="{13F8C8B5-F6EC-489B-BD0F-CD89A73CAB3A}"/>
              </a:ext>
            </a:extLst>
          </p:cNvPr>
          <p:cNvSpPr>
            <a:spLocks noGrp="1"/>
          </p:cNvSpPr>
          <p:nvPr>
            <p:ph type="dt" sz="half" idx="10"/>
          </p:nvPr>
        </p:nvSpPr>
        <p:spPr>
          <a:xfrm>
            <a:off x="838200" y="6356350"/>
            <a:ext cx="2743200" cy="365125"/>
          </a:xfrm>
        </p:spPr>
        <p:txBody>
          <a:bodyPr/>
          <a:lstStyle/>
          <a:p>
            <a:r>
              <a:rPr lang="en-US" dirty="0"/>
              <a:t>2024</a:t>
            </a:r>
          </a:p>
        </p:txBody>
      </p:sp>
      <p:sp>
        <p:nvSpPr>
          <p:cNvPr id="5" name="Footer Placeholder 4">
            <a:extLst>
              <a:ext uri="{FF2B5EF4-FFF2-40B4-BE49-F238E27FC236}">
                <a16:creationId xmlns:a16="http://schemas.microsoft.com/office/drawing/2014/main" id="{11AEA823-8519-4F9D-81FA-3673131076FC}"/>
              </a:ext>
            </a:extLst>
          </p:cNvPr>
          <p:cNvSpPr>
            <a:spLocks noGrp="1"/>
          </p:cNvSpPr>
          <p:nvPr>
            <p:ph type="ftr" sz="quarter" idx="11"/>
          </p:nvPr>
        </p:nvSpPr>
        <p:spPr>
          <a:xfrm>
            <a:off x="4038600" y="6356350"/>
            <a:ext cx="4114800" cy="365125"/>
          </a:xfrm>
        </p:spPr>
        <p:txBody>
          <a:bodyPr/>
          <a:lstStyle/>
          <a:p>
            <a:r>
              <a:rPr lang="en-ZA" dirty="0"/>
              <a:t>CITIES OF BELONGING</a:t>
            </a:r>
          </a:p>
          <a:p>
            <a:endParaRPr lang="en-US" dirty="0"/>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3430210" cy="2004161"/>
          </a:xfrm>
        </p:spPr>
        <p:txBody>
          <a:bodyPr>
            <a:normAutofit/>
          </a:bodyPr>
          <a:lstStyle/>
          <a:p>
            <a:r>
              <a:rPr lang="en-US" sz="1600" dirty="0"/>
              <a:t>Quixada Moore-Vissing</a:t>
            </a:r>
          </a:p>
          <a:p>
            <a:r>
              <a:rPr lang="en-US" sz="1600" dirty="0"/>
              <a:t>Frank Nam</a:t>
            </a:r>
          </a:p>
          <a:p>
            <a:r>
              <a:rPr lang="en-US" sz="1600" dirty="0"/>
              <a:t>Michael Brown</a:t>
            </a:r>
          </a:p>
          <a:p>
            <a:endParaRPr lang="en-US" dirty="0"/>
          </a:p>
        </p:txBody>
      </p:sp>
      <p:sp>
        <p:nvSpPr>
          <p:cNvPr id="4" name="Date Placeholder 3">
            <a:extLst>
              <a:ext uri="{FF2B5EF4-FFF2-40B4-BE49-F238E27FC236}">
                <a16:creationId xmlns:a16="http://schemas.microsoft.com/office/drawing/2014/main" id="{72DA7980-C870-4C9A-84FA-4120D8AF5DE8}"/>
              </a:ext>
            </a:extLst>
          </p:cNvPr>
          <p:cNvSpPr>
            <a:spLocks noGrp="1"/>
          </p:cNvSpPr>
          <p:nvPr>
            <p:ph type="dt" sz="half" idx="10"/>
          </p:nvPr>
        </p:nvSpPr>
        <p:spPr>
          <a:xfrm>
            <a:off x="4267200" y="6356350"/>
            <a:ext cx="1774371" cy="365125"/>
          </a:xfrm>
        </p:spPr>
        <p:txBody>
          <a:bodyPr/>
          <a:lstStyle/>
          <a:p>
            <a:r>
              <a:rPr lang="en-US" dirty="0"/>
              <a:t>2024</a:t>
            </a:r>
          </a:p>
        </p:txBody>
      </p:sp>
      <p:sp>
        <p:nvSpPr>
          <p:cNvPr id="5" name="Footer Placehold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1" y="6356350"/>
            <a:ext cx="2661557" cy="365125"/>
          </a:xfrm>
        </p:spPr>
        <p:txBody>
          <a:bodyPr/>
          <a:lstStyle/>
          <a:p>
            <a:r>
              <a:rPr lang="en-ZA" dirty="0"/>
              <a:t>CITIES OF BELONGING</a:t>
            </a:r>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a:lstStyle/>
          <a:p>
            <a:fld id="{B5CEABB6-07DC-46E8-9B57-56EC44A396E5}" type="slidenum">
              <a:rPr lang="en-US" smtClean="0"/>
              <a:pPr/>
              <a:t>13</a:t>
            </a:fld>
            <a:endParaRPr lang="en-US" dirty="0"/>
          </a:p>
        </p:txBody>
      </p:sp>
      <p:sp>
        <p:nvSpPr>
          <p:cNvPr id="7" name="TextBox 6">
            <a:extLst>
              <a:ext uri="{FF2B5EF4-FFF2-40B4-BE49-F238E27FC236}">
                <a16:creationId xmlns:a16="http://schemas.microsoft.com/office/drawing/2014/main" id="{F6C05C9D-521A-9077-C0F6-FCBA9F915C17}"/>
              </a:ext>
            </a:extLst>
          </p:cNvPr>
          <p:cNvSpPr txBox="1"/>
          <p:nvPr/>
        </p:nvSpPr>
        <p:spPr>
          <a:xfrm>
            <a:off x="7174561" y="3345042"/>
            <a:ext cx="3981090" cy="338554"/>
          </a:xfrm>
          <a:prstGeom prst="rect">
            <a:avLst/>
          </a:prstGeom>
          <a:noFill/>
        </p:spPr>
        <p:txBody>
          <a:bodyPr wrap="none" rtlCol="0">
            <a:spAutoFit/>
          </a:bodyPr>
          <a:lstStyle/>
          <a:p>
            <a:r>
              <a:rPr lang="en-US" sz="1600" b="1" dirty="0">
                <a:solidFill>
                  <a:schemeClr val="bg1"/>
                </a:solidFill>
              </a:rPr>
              <a:t>quixada@publicengagementpartners.com</a:t>
            </a: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A98C-F8A2-EDEA-F49B-18CBDC71B5A3}"/>
              </a:ext>
            </a:extLst>
          </p:cNvPr>
          <p:cNvSpPr>
            <a:spLocks noGrp="1"/>
          </p:cNvSpPr>
          <p:nvPr>
            <p:ph type="title"/>
          </p:nvPr>
        </p:nvSpPr>
        <p:spPr>
          <a:xfrm>
            <a:off x="655969" y="939932"/>
            <a:ext cx="3171825" cy="1325563"/>
          </a:xfrm>
        </p:spPr>
        <p:txBody>
          <a:bodyPr/>
          <a:lstStyle/>
          <a:p>
            <a:r>
              <a:rPr lang="en-US" dirty="0"/>
              <a:t>About Me</a:t>
            </a:r>
          </a:p>
        </p:txBody>
      </p:sp>
      <p:pic>
        <p:nvPicPr>
          <p:cNvPr id="8" name="Content Placeholder 7">
            <a:extLst>
              <a:ext uri="{FF2B5EF4-FFF2-40B4-BE49-F238E27FC236}">
                <a16:creationId xmlns:a16="http://schemas.microsoft.com/office/drawing/2014/main" id="{9A1EAA3B-0792-616F-422B-45BDBE2360C7}"/>
              </a:ext>
            </a:extLst>
          </p:cNvPr>
          <p:cNvPicPr>
            <a:picLocks noGrp="1" noChangeAspect="1"/>
          </p:cNvPicPr>
          <p:nvPr>
            <p:ph idx="1"/>
          </p:nvPr>
        </p:nvPicPr>
        <p:blipFill>
          <a:blip r:embed="rId2"/>
          <a:stretch>
            <a:fillRect/>
          </a:stretch>
        </p:blipFill>
        <p:spPr>
          <a:xfrm>
            <a:off x="689027" y="2458181"/>
            <a:ext cx="2242860" cy="3160323"/>
          </a:xfrm>
        </p:spPr>
      </p:pic>
      <p:sp>
        <p:nvSpPr>
          <p:cNvPr id="4" name="Date Placeholder 3">
            <a:extLst>
              <a:ext uri="{FF2B5EF4-FFF2-40B4-BE49-F238E27FC236}">
                <a16:creationId xmlns:a16="http://schemas.microsoft.com/office/drawing/2014/main" id="{D1E122B5-C115-C2AF-4502-983E1C16C9F3}"/>
              </a:ext>
            </a:extLst>
          </p:cNvPr>
          <p:cNvSpPr>
            <a:spLocks noGrp="1"/>
          </p:cNvSpPr>
          <p:nvPr>
            <p:ph type="dt" sz="half" idx="10"/>
          </p:nvPr>
        </p:nvSpPr>
        <p:spPr/>
        <p:txBody>
          <a:bodyPr/>
          <a:lstStyle/>
          <a:p>
            <a:r>
              <a:rPr lang="en-US" dirty="0"/>
              <a:t>2024</a:t>
            </a:r>
          </a:p>
        </p:txBody>
      </p:sp>
      <p:sp>
        <p:nvSpPr>
          <p:cNvPr id="5" name="Footer Placeholder 4">
            <a:extLst>
              <a:ext uri="{FF2B5EF4-FFF2-40B4-BE49-F238E27FC236}">
                <a16:creationId xmlns:a16="http://schemas.microsoft.com/office/drawing/2014/main" id="{4C420E3C-CF93-8835-54D6-6AF779A1FE49}"/>
              </a:ext>
            </a:extLst>
          </p:cNvPr>
          <p:cNvSpPr>
            <a:spLocks noGrp="1"/>
          </p:cNvSpPr>
          <p:nvPr>
            <p:ph type="ftr" sz="quarter" idx="11"/>
          </p:nvPr>
        </p:nvSpPr>
        <p:spPr/>
        <p:txBody>
          <a:bodyPr/>
          <a:lstStyle/>
          <a:p>
            <a:r>
              <a:rPr lang="en-US" dirty="0"/>
              <a:t>Cities of Belonging</a:t>
            </a:r>
          </a:p>
        </p:txBody>
      </p:sp>
      <p:sp>
        <p:nvSpPr>
          <p:cNvPr id="6" name="Slide Number Placeholder 5">
            <a:extLst>
              <a:ext uri="{FF2B5EF4-FFF2-40B4-BE49-F238E27FC236}">
                <a16:creationId xmlns:a16="http://schemas.microsoft.com/office/drawing/2014/main" id="{01648977-59A4-51D1-CE72-359F5C8D5506}"/>
              </a:ext>
            </a:extLst>
          </p:cNvPr>
          <p:cNvSpPr>
            <a:spLocks noGrp="1"/>
          </p:cNvSpPr>
          <p:nvPr>
            <p:ph type="sldNum" sz="quarter" idx="12"/>
          </p:nvPr>
        </p:nvSpPr>
        <p:spPr/>
        <p:txBody>
          <a:bodyPr/>
          <a:lstStyle/>
          <a:p>
            <a:fld id="{B5CEABB6-07DC-46E8-9B57-56EC44A396E5}" type="slidenum">
              <a:rPr lang="en-US" smtClean="0"/>
              <a:t>2</a:t>
            </a:fld>
            <a:endParaRPr lang="en-US" dirty="0"/>
          </a:p>
        </p:txBody>
      </p:sp>
      <p:sp>
        <p:nvSpPr>
          <p:cNvPr id="9" name="TextBox 8">
            <a:extLst>
              <a:ext uri="{FF2B5EF4-FFF2-40B4-BE49-F238E27FC236}">
                <a16:creationId xmlns:a16="http://schemas.microsoft.com/office/drawing/2014/main" id="{C69444E7-C242-8C68-1AC6-F5B164A6BA53}"/>
              </a:ext>
            </a:extLst>
          </p:cNvPr>
          <p:cNvSpPr txBox="1"/>
          <p:nvPr/>
        </p:nvSpPr>
        <p:spPr>
          <a:xfrm>
            <a:off x="655969" y="5952859"/>
            <a:ext cx="3021981" cy="369332"/>
          </a:xfrm>
          <a:prstGeom prst="rect">
            <a:avLst/>
          </a:prstGeom>
          <a:noFill/>
        </p:spPr>
        <p:txBody>
          <a:bodyPr wrap="none" rtlCol="0">
            <a:spAutoFit/>
          </a:bodyPr>
          <a:lstStyle/>
          <a:p>
            <a:r>
              <a:rPr lang="en-US" dirty="0">
                <a:solidFill>
                  <a:schemeClr val="bg1"/>
                </a:solidFill>
              </a:rPr>
              <a:t>Quixada Moore-Vissing, PhD</a:t>
            </a:r>
          </a:p>
        </p:txBody>
      </p:sp>
      <p:sp>
        <p:nvSpPr>
          <p:cNvPr id="10" name="TextBox 9">
            <a:extLst>
              <a:ext uri="{FF2B5EF4-FFF2-40B4-BE49-F238E27FC236}">
                <a16:creationId xmlns:a16="http://schemas.microsoft.com/office/drawing/2014/main" id="{4628D5B3-F662-5E6B-33C2-E22391A3AB0C}"/>
              </a:ext>
            </a:extLst>
          </p:cNvPr>
          <p:cNvSpPr txBox="1"/>
          <p:nvPr/>
        </p:nvSpPr>
        <p:spPr>
          <a:xfrm>
            <a:off x="3444815" y="2413337"/>
            <a:ext cx="2047336" cy="2246769"/>
          </a:xfrm>
          <a:prstGeom prst="rect">
            <a:avLst/>
          </a:prstGeom>
          <a:noFill/>
        </p:spPr>
        <p:txBody>
          <a:bodyPr wrap="square" rtlCol="0">
            <a:spAutoFit/>
          </a:bodyPr>
          <a:lstStyle/>
          <a:p>
            <a:r>
              <a:rPr lang="en-US" sz="2000" dirty="0">
                <a:solidFill>
                  <a:schemeClr val="bg1"/>
                </a:solidFill>
              </a:rPr>
              <a:t>Public Engagement Partners</a:t>
            </a:r>
          </a:p>
          <a:p>
            <a:endParaRPr lang="en-US" sz="2000" dirty="0">
              <a:solidFill>
                <a:schemeClr val="bg1"/>
              </a:solidFill>
            </a:endParaRPr>
          </a:p>
          <a:p>
            <a:r>
              <a:rPr lang="en-US" sz="2000" dirty="0">
                <a:solidFill>
                  <a:schemeClr val="bg1"/>
                </a:solidFill>
              </a:rPr>
              <a:t>Civic Commons (Seattle Foundation)</a:t>
            </a:r>
          </a:p>
        </p:txBody>
      </p:sp>
    </p:spTree>
    <p:extLst>
      <p:ext uri="{BB962C8B-B14F-4D97-AF65-F5344CB8AC3E}">
        <p14:creationId xmlns:p14="http://schemas.microsoft.com/office/powerpoint/2010/main" val="347249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1020445"/>
            <a:ext cx="4031949" cy="1325563"/>
          </a:xfrm>
        </p:spPr>
        <p:txBody>
          <a:bodyPr>
            <a:normAutofit/>
          </a:bodyPr>
          <a:lstStyle/>
          <a:p>
            <a:r>
              <a:rPr lang="en-ZA" dirty="0"/>
              <a:t>Introduction: Americans feel like they don’t belong</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285118" y="2508099"/>
            <a:ext cx="4385130" cy="2519363"/>
          </a:xfrm>
        </p:spPr>
        <p:txBody>
          <a:bodyPr>
            <a:noAutofit/>
          </a:bodyPr>
          <a:lstStyle/>
          <a:p>
            <a:r>
              <a:rPr lang="en-US" sz="2000" dirty="0"/>
              <a:t>The American Immigration Council released a special report where they found that only</a:t>
            </a:r>
          </a:p>
          <a:p>
            <a:pPr marL="285750" indent="-285750">
              <a:buFont typeface="Arial" panose="020B0604020202020204" pitchFamily="34" charset="0"/>
              <a:buChar char="•"/>
            </a:pPr>
            <a:r>
              <a:rPr lang="en-US" sz="2000" dirty="0"/>
              <a:t>36% of Americans feel they belong at work</a:t>
            </a:r>
          </a:p>
          <a:p>
            <a:pPr marL="285750" indent="-285750">
              <a:buFont typeface="Arial" panose="020B0604020202020204" pitchFamily="34" charset="0"/>
              <a:buChar char="•"/>
            </a:pPr>
            <a:r>
              <a:rPr lang="en-US" sz="2000" dirty="0"/>
              <a:t>32% feel they belong in the nation</a:t>
            </a:r>
          </a:p>
          <a:p>
            <a:pPr marL="285750" indent="-285750">
              <a:buFont typeface="Arial" panose="020B0604020202020204" pitchFamily="34" charset="0"/>
              <a:buChar char="•"/>
            </a:pPr>
            <a:r>
              <a:rPr lang="en-US" sz="2000" dirty="0"/>
              <a:t>26% feel they belong in their local community</a:t>
            </a:r>
          </a:p>
        </p:txBody>
      </p:sp>
      <p:sp>
        <p:nvSpPr>
          <p:cNvPr id="6" name="Date Placeholder 5">
            <a:extLst>
              <a:ext uri="{FF2B5EF4-FFF2-40B4-BE49-F238E27FC236}">
                <a16:creationId xmlns:a16="http://schemas.microsoft.com/office/drawing/2014/main" id="{B69DF042-37C5-4E09-AA4C-AA66649C9533}"/>
              </a:ext>
            </a:extLst>
          </p:cNvPr>
          <p:cNvSpPr>
            <a:spLocks noGrp="1"/>
          </p:cNvSpPr>
          <p:nvPr>
            <p:ph type="dt" sz="half" idx="10"/>
          </p:nvPr>
        </p:nvSpPr>
        <p:spPr>
          <a:xfrm>
            <a:off x="1333500" y="6356350"/>
            <a:ext cx="985157" cy="365125"/>
          </a:xfrm>
        </p:spPr>
        <p:txBody>
          <a:bodyPr/>
          <a:lstStyle/>
          <a:p>
            <a:r>
              <a:rPr lang="en-US" dirty="0"/>
              <a:t>2024</a:t>
            </a:r>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a:xfrm>
            <a:off x="2669886" y="6356349"/>
            <a:ext cx="2482842" cy="365125"/>
          </a:xfrm>
        </p:spPr>
        <p:txBody>
          <a:bodyPr/>
          <a:lstStyle/>
          <a:p>
            <a:r>
              <a:rPr lang="en-ZA" dirty="0"/>
              <a:t>CITIES OF BELONGING</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3</a:t>
            </a:fld>
            <a:endParaRPr lang="en-ZA" dirty="0"/>
          </a:p>
        </p:txBody>
      </p:sp>
    </p:spTree>
    <p:extLst>
      <p:ext uri="{BB962C8B-B14F-4D97-AF65-F5344CB8AC3E}">
        <p14:creationId xmlns:p14="http://schemas.microsoft.com/office/powerpoint/2010/main" val="224349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5C8E-82A2-9724-7FFF-9D10AB3CDD33}"/>
              </a:ext>
            </a:extLst>
          </p:cNvPr>
          <p:cNvSpPr>
            <a:spLocks noGrp="1"/>
          </p:cNvSpPr>
          <p:nvPr>
            <p:ph type="title"/>
          </p:nvPr>
        </p:nvSpPr>
        <p:spPr/>
        <p:txBody>
          <a:bodyPr/>
          <a:lstStyle/>
          <a:p>
            <a:r>
              <a:rPr lang="en-US" dirty="0"/>
              <a:t>Why Belonging Matters</a:t>
            </a:r>
          </a:p>
        </p:txBody>
      </p:sp>
      <p:sp>
        <p:nvSpPr>
          <p:cNvPr id="3" name="Content Placeholder 2">
            <a:extLst>
              <a:ext uri="{FF2B5EF4-FFF2-40B4-BE49-F238E27FC236}">
                <a16:creationId xmlns:a16="http://schemas.microsoft.com/office/drawing/2014/main" id="{8FA4D01D-4A69-F75B-BE6F-60FEF988D404}"/>
              </a:ext>
            </a:extLst>
          </p:cNvPr>
          <p:cNvSpPr>
            <a:spLocks noGrp="1"/>
          </p:cNvSpPr>
          <p:nvPr>
            <p:ph idx="1"/>
          </p:nvPr>
        </p:nvSpPr>
        <p:spPr>
          <a:xfrm>
            <a:off x="1333499" y="2553419"/>
            <a:ext cx="4267920" cy="3373248"/>
          </a:xfrm>
        </p:spPr>
        <p:txBody>
          <a:bodyPr>
            <a:normAutofit fontScale="70000" lnSpcReduction="20000"/>
          </a:bodyPr>
          <a:lstStyle/>
          <a:p>
            <a:r>
              <a:rPr lang="en-US" sz="2800" dirty="0"/>
              <a:t>Americans are increasingly isolated, particularly among youth</a:t>
            </a:r>
          </a:p>
          <a:p>
            <a:r>
              <a:rPr lang="en-US" sz="2800" dirty="0"/>
              <a:t>Loneliness is bad for physical health but has also spurned an epidemic of mental health issues </a:t>
            </a:r>
          </a:p>
          <a:p>
            <a:r>
              <a:rPr lang="en-US" sz="2800" dirty="0"/>
              <a:t>Americans are increasingly segregated where they live, go to school, work, and socialize</a:t>
            </a:r>
          </a:p>
          <a:p>
            <a:r>
              <a:rPr lang="en-US" sz="2800" dirty="0"/>
              <a:t>Divisiveness is at an all time high</a:t>
            </a:r>
          </a:p>
          <a:p>
            <a:endParaRPr lang="en-US" dirty="0"/>
          </a:p>
        </p:txBody>
      </p:sp>
      <p:sp>
        <p:nvSpPr>
          <p:cNvPr id="4" name="Date Placeholder 3">
            <a:extLst>
              <a:ext uri="{FF2B5EF4-FFF2-40B4-BE49-F238E27FC236}">
                <a16:creationId xmlns:a16="http://schemas.microsoft.com/office/drawing/2014/main" id="{9A15C1A1-32BF-333F-8964-62A60388CFC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A2F7F79-6E0E-45B2-249A-5F5F731C04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3EAA3B-6A53-A97C-07AE-DC197CCDA86B}"/>
              </a:ext>
            </a:extLst>
          </p:cNvPr>
          <p:cNvSpPr>
            <a:spLocks noGrp="1"/>
          </p:cNvSpPr>
          <p:nvPr>
            <p:ph type="sldNum" sz="quarter" idx="12"/>
          </p:nvPr>
        </p:nvSpPr>
        <p:spPr/>
        <p:txBody>
          <a:bodyPr/>
          <a:lstStyle/>
          <a:p>
            <a:fld id="{B5CEABB6-07DC-46E8-9B57-56EC44A396E5}" type="slidenum">
              <a:rPr lang="en-US" smtClean="0"/>
              <a:t>4</a:t>
            </a:fld>
            <a:endParaRPr lang="en-US" dirty="0"/>
          </a:p>
        </p:txBody>
      </p:sp>
    </p:spTree>
    <p:extLst>
      <p:ext uri="{BB962C8B-B14F-4D97-AF65-F5344CB8AC3E}">
        <p14:creationId xmlns:p14="http://schemas.microsoft.com/office/powerpoint/2010/main" val="38717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E54F-B0EC-35D0-1096-693EDE3D6684}"/>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ADD5F0E7-0605-9C74-DF20-0AC30BBE5839}"/>
              </a:ext>
            </a:extLst>
          </p:cNvPr>
          <p:cNvSpPr>
            <a:spLocks noGrp="1"/>
          </p:cNvSpPr>
          <p:nvPr>
            <p:ph idx="1"/>
          </p:nvPr>
        </p:nvSpPr>
        <p:spPr/>
        <p:txBody>
          <a:bodyPr>
            <a:noAutofit/>
          </a:bodyPr>
          <a:lstStyle/>
          <a:p>
            <a:r>
              <a:rPr lang="en-US" sz="1800" dirty="0"/>
              <a:t>How does a lack of belonging affect your local community?</a:t>
            </a:r>
          </a:p>
          <a:p>
            <a:endParaRPr lang="en-US" sz="1800" dirty="0"/>
          </a:p>
          <a:p>
            <a:r>
              <a:rPr lang="en-US" sz="1800" dirty="0"/>
              <a:t>What connections do you see between belonging and civic engagement?</a:t>
            </a:r>
          </a:p>
        </p:txBody>
      </p:sp>
      <p:sp>
        <p:nvSpPr>
          <p:cNvPr id="4" name="Date Placeholder 3">
            <a:extLst>
              <a:ext uri="{FF2B5EF4-FFF2-40B4-BE49-F238E27FC236}">
                <a16:creationId xmlns:a16="http://schemas.microsoft.com/office/drawing/2014/main" id="{5F9E5A22-8D7F-DF11-5F81-A5CB200BBE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01C32AF-1A62-C249-EE7E-43D46932E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8650B8-5487-1D1C-C8B3-565497974FBA}"/>
              </a:ext>
            </a:extLst>
          </p:cNvPr>
          <p:cNvSpPr>
            <a:spLocks noGrp="1"/>
          </p:cNvSpPr>
          <p:nvPr>
            <p:ph type="sldNum" sz="quarter" idx="12"/>
          </p:nvPr>
        </p:nvSpPr>
        <p:spPr/>
        <p:txBody>
          <a:bodyPr/>
          <a:lstStyle/>
          <a:p>
            <a:fld id="{B5CEABB6-07DC-46E8-9B57-56EC44A396E5}" type="slidenum">
              <a:rPr lang="en-US" smtClean="0"/>
              <a:t>5</a:t>
            </a:fld>
            <a:endParaRPr lang="en-US" dirty="0"/>
          </a:p>
        </p:txBody>
      </p:sp>
    </p:spTree>
    <p:extLst>
      <p:ext uri="{BB962C8B-B14F-4D97-AF65-F5344CB8AC3E}">
        <p14:creationId xmlns:p14="http://schemas.microsoft.com/office/powerpoint/2010/main" val="172632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AD61-07DB-CFAB-5ACB-485DFE752D94}"/>
              </a:ext>
            </a:extLst>
          </p:cNvPr>
          <p:cNvSpPr>
            <a:spLocks noGrp="1"/>
          </p:cNvSpPr>
          <p:nvPr>
            <p:ph type="title"/>
          </p:nvPr>
        </p:nvSpPr>
        <p:spPr/>
        <p:txBody>
          <a:bodyPr/>
          <a:lstStyle/>
          <a:p>
            <a:r>
              <a:rPr lang="en-US" dirty="0"/>
              <a:t>Civic Engagement and belonging</a:t>
            </a:r>
          </a:p>
        </p:txBody>
      </p:sp>
      <p:sp>
        <p:nvSpPr>
          <p:cNvPr id="3" name="Content Placeholder 2">
            <a:extLst>
              <a:ext uri="{FF2B5EF4-FFF2-40B4-BE49-F238E27FC236}">
                <a16:creationId xmlns:a16="http://schemas.microsoft.com/office/drawing/2014/main" id="{97B19DB3-7FD1-609B-C873-8D0FDAF9BA28}"/>
              </a:ext>
            </a:extLst>
          </p:cNvPr>
          <p:cNvSpPr>
            <a:spLocks noGrp="1"/>
          </p:cNvSpPr>
          <p:nvPr>
            <p:ph idx="1"/>
          </p:nvPr>
        </p:nvSpPr>
        <p:spPr>
          <a:xfrm>
            <a:off x="1333499" y="2924175"/>
            <a:ext cx="4359935" cy="3085561"/>
          </a:xfrm>
        </p:spPr>
        <p:txBody>
          <a:bodyPr>
            <a:normAutofit lnSpcReduction="10000"/>
          </a:bodyPr>
          <a:lstStyle/>
          <a:p>
            <a:pPr marL="285750" indent="-285750">
              <a:buFont typeface="Arial" panose="020B0604020202020204" pitchFamily="34" charset="0"/>
              <a:buChar char="•"/>
            </a:pPr>
            <a:r>
              <a:rPr lang="en-US" sz="2000" dirty="0"/>
              <a:t>If you build it….THEY STILL MAY NOT COME…</a:t>
            </a:r>
          </a:p>
          <a:p>
            <a:endParaRPr lang="en-US" sz="2000" dirty="0"/>
          </a:p>
          <a:p>
            <a:r>
              <a:rPr lang="en-US" sz="2000" dirty="0"/>
              <a:t>Belonging helps to address:</a:t>
            </a:r>
          </a:p>
          <a:p>
            <a:pPr marL="285750" indent="-285750">
              <a:buFont typeface="Arial" panose="020B0604020202020204" pitchFamily="34" charset="0"/>
              <a:buChar char="•"/>
            </a:pPr>
            <a:r>
              <a:rPr lang="en-US" sz="2000" dirty="0"/>
              <a:t>Systems and histories of discrimination</a:t>
            </a:r>
          </a:p>
          <a:p>
            <a:pPr marL="285750" indent="-285750">
              <a:buFont typeface="Arial" panose="020B0604020202020204" pitchFamily="34" charset="0"/>
              <a:buChar char="•"/>
            </a:pPr>
            <a:r>
              <a:rPr lang="en-US" sz="2000" dirty="0"/>
              <a:t>Barriers to feeling welcome</a:t>
            </a:r>
          </a:p>
          <a:p>
            <a:endParaRPr lang="en-US" dirty="0"/>
          </a:p>
        </p:txBody>
      </p:sp>
      <p:sp>
        <p:nvSpPr>
          <p:cNvPr id="4" name="Date Placeholder 3">
            <a:extLst>
              <a:ext uri="{FF2B5EF4-FFF2-40B4-BE49-F238E27FC236}">
                <a16:creationId xmlns:a16="http://schemas.microsoft.com/office/drawing/2014/main" id="{FC74E5C1-F70F-04D3-E4F5-2E91BA0E40B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A38B20-F909-1CF8-A628-7DCDB537E5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2C99CE-72D7-C07C-C51A-90D03B812C68}"/>
              </a:ext>
            </a:extLst>
          </p:cNvPr>
          <p:cNvSpPr>
            <a:spLocks noGrp="1"/>
          </p:cNvSpPr>
          <p:nvPr>
            <p:ph type="sldNum" sz="quarter" idx="12"/>
          </p:nvPr>
        </p:nvSpPr>
        <p:spPr/>
        <p:txBody>
          <a:bodyPr/>
          <a:lstStyle/>
          <a:p>
            <a:fld id="{B5CEABB6-07DC-46E8-9B57-56EC44A396E5}" type="slidenum">
              <a:rPr lang="en-US" smtClean="0"/>
              <a:t>6</a:t>
            </a:fld>
            <a:endParaRPr lang="en-US" dirty="0"/>
          </a:p>
        </p:txBody>
      </p:sp>
    </p:spTree>
    <p:extLst>
      <p:ext uri="{BB962C8B-B14F-4D97-AF65-F5344CB8AC3E}">
        <p14:creationId xmlns:p14="http://schemas.microsoft.com/office/powerpoint/2010/main" val="279521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AD61-07DB-CFAB-5ACB-485DFE752D94}"/>
              </a:ext>
            </a:extLst>
          </p:cNvPr>
          <p:cNvSpPr>
            <a:spLocks noGrp="1"/>
          </p:cNvSpPr>
          <p:nvPr>
            <p:ph type="title"/>
          </p:nvPr>
        </p:nvSpPr>
        <p:spPr/>
        <p:txBody>
          <a:bodyPr/>
          <a:lstStyle/>
          <a:p>
            <a:r>
              <a:rPr lang="en-US" dirty="0"/>
              <a:t>Civic health and belonging</a:t>
            </a:r>
          </a:p>
        </p:txBody>
      </p:sp>
      <p:sp>
        <p:nvSpPr>
          <p:cNvPr id="3" name="Content Placeholder 2">
            <a:extLst>
              <a:ext uri="{FF2B5EF4-FFF2-40B4-BE49-F238E27FC236}">
                <a16:creationId xmlns:a16="http://schemas.microsoft.com/office/drawing/2014/main" id="{97B19DB3-7FD1-609B-C873-8D0FDAF9BA28}"/>
              </a:ext>
            </a:extLst>
          </p:cNvPr>
          <p:cNvSpPr>
            <a:spLocks noGrp="1"/>
          </p:cNvSpPr>
          <p:nvPr>
            <p:ph idx="1"/>
          </p:nvPr>
        </p:nvSpPr>
        <p:spPr>
          <a:xfrm>
            <a:off x="1333499" y="2924175"/>
            <a:ext cx="4359935" cy="3085561"/>
          </a:xfrm>
        </p:spPr>
        <p:txBody>
          <a:bodyPr>
            <a:normAutofit fontScale="92500" lnSpcReduction="10000"/>
          </a:bodyPr>
          <a:lstStyle/>
          <a:p>
            <a:pPr marL="285750" indent="-285750">
              <a:buFont typeface="Arial" panose="020B0604020202020204" pitchFamily="34" charset="0"/>
              <a:buChar char="•"/>
            </a:pPr>
            <a:r>
              <a:rPr lang="en-US" sz="1800" dirty="0"/>
              <a:t>Assessments are like a doctor’s check up, give us information</a:t>
            </a:r>
          </a:p>
          <a:p>
            <a:pPr marL="285750" indent="-285750">
              <a:buFont typeface="Arial" panose="020B0604020202020204" pitchFamily="34" charset="0"/>
              <a:buChar char="•"/>
            </a:pPr>
            <a:r>
              <a:rPr lang="en-US" sz="1800" dirty="0"/>
              <a:t>But then we need to take action. What can action look like?</a:t>
            </a:r>
          </a:p>
          <a:p>
            <a:pPr marL="285750" indent="-285750">
              <a:buFont typeface="Arial" panose="020B0604020202020204" pitchFamily="34" charset="0"/>
              <a:buChar char="•"/>
            </a:pPr>
            <a:r>
              <a:rPr lang="en-US" sz="1800" dirty="0"/>
              <a:t>Deeper community exploration</a:t>
            </a:r>
          </a:p>
          <a:p>
            <a:pPr marL="285750" indent="-285750">
              <a:buFont typeface="Arial" panose="020B0604020202020204" pitchFamily="34" charset="0"/>
              <a:buChar char="•"/>
            </a:pPr>
            <a:r>
              <a:rPr lang="en-US" sz="1800" dirty="0"/>
              <a:t>Policy change</a:t>
            </a:r>
          </a:p>
          <a:p>
            <a:pPr marL="285750" indent="-285750">
              <a:buFont typeface="Arial" panose="020B0604020202020204" pitchFamily="34" charset="0"/>
              <a:buChar char="•"/>
            </a:pPr>
            <a:r>
              <a:rPr lang="en-US" sz="1800" dirty="0"/>
              <a:t>Community initiatives</a:t>
            </a:r>
          </a:p>
          <a:p>
            <a:pPr marL="285750" indent="-285750">
              <a:buFont typeface="Arial" panose="020B0604020202020204" pitchFamily="34" charset="0"/>
              <a:buChar char="•"/>
            </a:pPr>
            <a:r>
              <a:rPr lang="en-US" sz="1800" dirty="0"/>
              <a:t>Civic education</a:t>
            </a:r>
          </a:p>
          <a:p>
            <a:endParaRPr lang="en-US" dirty="0"/>
          </a:p>
        </p:txBody>
      </p:sp>
      <p:sp>
        <p:nvSpPr>
          <p:cNvPr id="4" name="Date Placeholder 3">
            <a:extLst>
              <a:ext uri="{FF2B5EF4-FFF2-40B4-BE49-F238E27FC236}">
                <a16:creationId xmlns:a16="http://schemas.microsoft.com/office/drawing/2014/main" id="{FC74E5C1-F70F-04D3-E4F5-2E91BA0E40B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A38B20-F909-1CF8-A628-7DCDB537E5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2C99CE-72D7-C07C-C51A-90D03B812C68}"/>
              </a:ext>
            </a:extLst>
          </p:cNvPr>
          <p:cNvSpPr>
            <a:spLocks noGrp="1"/>
          </p:cNvSpPr>
          <p:nvPr>
            <p:ph type="sldNum" sz="quarter" idx="12"/>
          </p:nvPr>
        </p:nvSpPr>
        <p:spPr/>
        <p:txBody>
          <a:bodyPr/>
          <a:lstStyle/>
          <a:p>
            <a:fld id="{B5CEABB6-07DC-46E8-9B57-56EC44A396E5}" type="slidenum">
              <a:rPr lang="en-US" smtClean="0"/>
              <a:t>7</a:t>
            </a:fld>
            <a:endParaRPr lang="en-US" dirty="0"/>
          </a:p>
        </p:txBody>
      </p:sp>
    </p:spTree>
    <p:extLst>
      <p:ext uri="{BB962C8B-B14F-4D97-AF65-F5344CB8AC3E}">
        <p14:creationId xmlns:p14="http://schemas.microsoft.com/office/powerpoint/2010/main" val="415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B988-9AF9-D40A-421A-6414C5FBD6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8DE35F-0E18-E68E-D9EA-AD98F190D70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6904B3F-A6AC-6A68-EB80-576A8147F47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C825FE0-8907-20C8-7086-8D937CF8E02D}"/>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CA132F4D-D73C-4E05-C201-76B19650BB88}"/>
              </a:ext>
            </a:extLst>
          </p:cNvPr>
          <p:cNvSpPr>
            <a:spLocks noGrp="1"/>
          </p:cNvSpPr>
          <p:nvPr>
            <p:ph type="sldNum" sz="quarter" idx="12"/>
          </p:nvPr>
        </p:nvSpPr>
        <p:spPr/>
        <p:txBody>
          <a:bodyPr/>
          <a:lstStyle/>
          <a:p>
            <a:fld id="{B5CEABB6-07DC-46E8-9B57-56EC44A396E5}" type="slidenum">
              <a:rPr lang="en-US" smtClean="0"/>
              <a:t>8</a:t>
            </a:fld>
            <a:endParaRPr lang="en-US" dirty="0"/>
          </a:p>
        </p:txBody>
      </p:sp>
      <p:pic>
        <p:nvPicPr>
          <p:cNvPr id="8" name="Picture 7">
            <a:extLst>
              <a:ext uri="{FF2B5EF4-FFF2-40B4-BE49-F238E27FC236}">
                <a16:creationId xmlns:a16="http://schemas.microsoft.com/office/drawing/2014/main" id="{34D2197C-A669-DB35-F58A-642AD3ABB644}"/>
              </a:ext>
            </a:extLst>
          </p:cNvPr>
          <p:cNvPicPr>
            <a:picLocks noChangeAspect="1"/>
          </p:cNvPicPr>
          <p:nvPr/>
        </p:nvPicPr>
        <p:blipFill>
          <a:blip r:embed="rId2"/>
          <a:stretch>
            <a:fillRect/>
          </a:stretch>
        </p:blipFill>
        <p:spPr>
          <a:xfrm>
            <a:off x="1333499" y="-145142"/>
            <a:ext cx="10858500" cy="7070716"/>
          </a:xfrm>
          <a:prstGeom prst="rect">
            <a:avLst/>
          </a:prstGeom>
        </p:spPr>
      </p:pic>
    </p:spTree>
    <p:extLst>
      <p:ext uri="{BB962C8B-B14F-4D97-AF65-F5344CB8AC3E}">
        <p14:creationId xmlns:p14="http://schemas.microsoft.com/office/powerpoint/2010/main" val="379182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07D3-F23E-E2C2-1631-F89F633AF6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2C0BD-24E3-3998-64D6-F23BFFCBA26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702BE364-4C5D-F5AA-34B9-B13E356A173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98D4D0F-1442-51C5-473E-20534D75115E}"/>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F82DF665-6C1D-ED6C-A667-5341763757E8}"/>
              </a:ext>
            </a:extLst>
          </p:cNvPr>
          <p:cNvSpPr>
            <a:spLocks noGrp="1"/>
          </p:cNvSpPr>
          <p:nvPr>
            <p:ph type="sldNum" sz="quarter" idx="12"/>
          </p:nvPr>
        </p:nvSpPr>
        <p:spPr/>
        <p:txBody>
          <a:bodyPr/>
          <a:lstStyle/>
          <a:p>
            <a:fld id="{B5CEABB6-07DC-46E8-9B57-56EC44A396E5}" type="slidenum">
              <a:rPr lang="en-US" smtClean="0"/>
              <a:t>9</a:t>
            </a:fld>
            <a:endParaRPr lang="en-US" dirty="0"/>
          </a:p>
        </p:txBody>
      </p:sp>
      <p:pic>
        <p:nvPicPr>
          <p:cNvPr id="10" name="Picture 9">
            <a:extLst>
              <a:ext uri="{FF2B5EF4-FFF2-40B4-BE49-F238E27FC236}">
                <a16:creationId xmlns:a16="http://schemas.microsoft.com/office/drawing/2014/main" id="{E3F660C0-BAD5-B473-B682-6B8411F986F8}"/>
              </a:ext>
            </a:extLst>
          </p:cNvPr>
          <p:cNvPicPr>
            <a:picLocks noChangeAspect="1"/>
          </p:cNvPicPr>
          <p:nvPr/>
        </p:nvPicPr>
        <p:blipFill>
          <a:blip r:embed="rId2"/>
          <a:stretch>
            <a:fillRect/>
          </a:stretch>
        </p:blipFill>
        <p:spPr>
          <a:xfrm>
            <a:off x="1267579" y="0"/>
            <a:ext cx="10924421" cy="6837335"/>
          </a:xfrm>
          <a:prstGeom prst="rect">
            <a:avLst/>
          </a:prstGeom>
        </p:spPr>
      </p:pic>
    </p:spTree>
    <p:extLst>
      <p:ext uri="{BB962C8B-B14F-4D97-AF65-F5344CB8AC3E}">
        <p14:creationId xmlns:p14="http://schemas.microsoft.com/office/powerpoint/2010/main" val="1755305007"/>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446390-8521-40A2-A462-EA068123BED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sales pitch</Template>
  <TotalTime>75</TotalTime>
  <Words>476</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Tenorite</vt:lpstr>
      <vt:lpstr>Monoline</vt:lpstr>
      <vt:lpstr>Cities of Belonging</vt:lpstr>
      <vt:lpstr>About Me</vt:lpstr>
      <vt:lpstr>Introduction: Americans feel like they don’t belong</vt:lpstr>
      <vt:lpstr>Why Belonging Matters</vt:lpstr>
      <vt:lpstr>Poll</vt:lpstr>
      <vt:lpstr>Civic Engagement and belonging</vt:lpstr>
      <vt:lpstr>Civic health and belonging</vt:lpstr>
      <vt:lpstr>PowerPoint Presentation</vt:lpstr>
      <vt:lpstr>PowerPoint Presentation</vt:lpstr>
      <vt:lpstr>MOVING TOWARDS BELONGING</vt:lpstr>
      <vt:lpstr>IMPACTS</vt:lpstr>
      <vt:lpstr>closing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of Belonging</dc:title>
  <dc:creator>Frank Kwang Woo Nam</dc:creator>
  <cp:lastModifiedBy>Quixada Moore-Vissing</cp:lastModifiedBy>
  <cp:revision>3</cp:revision>
  <dcterms:created xsi:type="dcterms:W3CDTF">2023-05-30T13:40:57Z</dcterms:created>
  <dcterms:modified xsi:type="dcterms:W3CDTF">2024-01-18T16:41:43Z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