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modernComment_30E_BD6F4E35.xml" ContentType="application/vnd.ms-powerpoint.comments+xml"/>
  <Override PartName="/ppt/notesSlides/notesSlide13.xml" ContentType="application/vnd.openxmlformats-officedocument.presentationml.notesSlide+xml"/>
  <Override PartName="/ppt/comments/modernComment_289_3B2AF88B.xml" ContentType="application/vnd.ms-powerpoint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4"/>
  </p:notesMasterIdLst>
  <p:sldIdLst>
    <p:sldId id="845" r:id="rId2"/>
    <p:sldId id="477" r:id="rId3"/>
    <p:sldId id="256" r:id="rId4"/>
    <p:sldId id="624" r:id="rId5"/>
    <p:sldId id="839" r:id="rId6"/>
    <p:sldId id="816" r:id="rId7"/>
    <p:sldId id="675" r:id="rId8"/>
    <p:sldId id="813" r:id="rId9"/>
    <p:sldId id="257" r:id="rId10"/>
    <p:sldId id="817" r:id="rId11"/>
    <p:sldId id="479" r:id="rId12"/>
    <p:sldId id="480" r:id="rId13"/>
    <p:sldId id="526" r:id="rId14"/>
    <p:sldId id="680" r:id="rId15"/>
    <p:sldId id="830" r:id="rId16"/>
    <p:sldId id="782" r:id="rId17"/>
    <p:sldId id="649" r:id="rId18"/>
    <p:sldId id="776" r:id="rId19"/>
    <p:sldId id="800" r:id="rId20"/>
    <p:sldId id="720" r:id="rId21"/>
    <p:sldId id="694" r:id="rId22"/>
    <p:sldId id="681" r:id="rId23"/>
    <p:sldId id="828" r:id="rId24"/>
    <p:sldId id="682" r:id="rId25"/>
    <p:sldId id="846" r:id="rId26"/>
    <p:sldId id="691" r:id="rId27"/>
    <p:sldId id="360" r:id="rId28"/>
    <p:sldId id="840" r:id="rId29"/>
    <p:sldId id="356" r:id="rId30"/>
    <p:sldId id="847" r:id="rId31"/>
    <p:sldId id="848" r:id="rId32"/>
    <p:sldId id="84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69BA55-3913-8A6E-4883-3EFC82B3192E}" name="Matt Leighninger" initials="ML" userId="d53ba4c3c49fe1c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munications Dept Mac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0099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C25E7-DD27-4ABB-9AF2-60A9018204C0}" v="33" dt="2023-10-25T19:09:53.94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>
      <p:cViewPr varScale="1">
        <p:scale>
          <a:sx n="78" d="100"/>
          <a:sy n="78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eighninger" userId="d53ba4c3c49fe1c2" providerId="LiveId" clId="{220C25E7-DD27-4ABB-9AF2-60A9018204C0}"/>
    <pc:docChg chg="undo custSel addSld delSld modSld sldOrd">
      <pc:chgData name="Matt Leighninger" userId="d53ba4c3c49fe1c2" providerId="LiveId" clId="{220C25E7-DD27-4ABB-9AF2-60A9018204C0}" dt="2023-10-25T19:24:19.209" v="3035" actId="20577"/>
      <pc:docMkLst>
        <pc:docMk/>
      </pc:docMkLst>
      <pc:sldChg chg="modSp mod modNotesTx">
        <pc:chgData name="Matt Leighninger" userId="d53ba4c3c49fe1c2" providerId="LiveId" clId="{220C25E7-DD27-4ABB-9AF2-60A9018204C0}" dt="2023-10-25T19:07:34.262" v="2492" actId="20577"/>
        <pc:sldMkLst>
          <pc:docMk/>
          <pc:sldMk cId="3259403719" sldId="356"/>
        </pc:sldMkLst>
        <pc:spChg chg="mod">
          <ac:chgData name="Matt Leighninger" userId="d53ba4c3c49fe1c2" providerId="LiveId" clId="{220C25E7-DD27-4ABB-9AF2-60A9018204C0}" dt="2023-10-24T16:20:24.255" v="1420" actId="6549"/>
          <ac:spMkLst>
            <pc:docMk/>
            <pc:sldMk cId="3259403719" sldId="356"/>
            <ac:spMk id="17410" creationId="{00000000-0000-0000-0000-000000000000}"/>
          </ac:spMkLst>
        </pc:spChg>
      </pc:sldChg>
      <pc:sldChg chg="modSp mod">
        <pc:chgData name="Matt Leighninger" userId="d53ba4c3c49fe1c2" providerId="LiveId" clId="{220C25E7-DD27-4ABB-9AF2-60A9018204C0}" dt="2023-10-25T19:06:04.130" v="2442" actId="20577"/>
        <pc:sldMkLst>
          <pc:docMk/>
          <pc:sldMk cId="412793183" sldId="360"/>
        </pc:sldMkLst>
        <pc:spChg chg="mod">
          <ac:chgData name="Matt Leighninger" userId="d53ba4c3c49fe1c2" providerId="LiveId" clId="{220C25E7-DD27-4ABB-9AF2-60A9018204C0}" dt="2023-10-25T19:06:04.130" v="2442" actId="20577"/>
          <ac:spMkLst>
            <pc:docMk/>
            <pc:sldMk cId="412793183" sldId="360"/>
            <ac:spMk id="9" creationId="{14E50590-4F4F-42C0-A881-CAF9D47CF151}"/>
          </ac:spMkLst>
        </pc:spChg>
        <pc:spChg chg="mod">
          <ac:chgData name="Matt Leighninger" userId="d53ba4c3c49fe1c2" providerId="LiveId" clId="{220C25E7-DD27-4ABB-9AF2-60A9018204C0}" dt="2023-10-24T16:17:55.862" v="1280" actId="6549"/>
          <ac:spMkLst>
            <pc:docMk/>
            <pc:sldMk cId="412793183" sldId="360"/>
            <ac:spMk id="17410" creationId="{00000000-0000-0000-0000-000000000000}"/>
          </ac:spMkLst>
        </pc:spChg>
      </pc:sldChg>
      <pc:sldChg chg="modSp mod modNotesTx">
        <pc:chgData name="Matt Leighninger" userId="d53ba4c3c49fe1c2" providerId="LiveId" clId="{220C25E7-DD27-4ABB-9AF2-60A9018204C0}" dt="2023-10-25T15:24:08.895" v="1598" actId="6549"/>
        <pc:sldMkLst>
          <pc:docMk/>
          <pc:sldMk cId="1589191304" sldId="477"/>
        </pc:sldMkLst>
        <pc:spChg chg="mod">
          <ac:chgData name="Matt Leighninger" userId="d53ba4c3c49fe1c2" providerId="LiveId" clId="{220C25E7-DD27-4ABB-9AF2-60A9018204C0}" dt="2023-10-23T17:24:04.050" v="356" actId="27636"/>
          <ac:spMkLst>
            <pc:docMk/>
            <pc:sldMk cId="1589191304" sldId="477"/>
            <ac:spMk id="11" creationId="{00000000-0000-0000-0000-000000000000}"/>
          </ac:spMkLst>
        </pc:spChg>
      </pc:sldChg>
      <pc:sldChg chg="modNotesTx">
        <pc:chgData name="Matt Leighninger" userId="d53ba4c3c49fe1c2" providerId="LiveId" clId="{220C25E7-DD27-4ABB-9AF2-60A9018204C0}" dt="2023-10-25T15:51:30.707" v="2003" actId="20577"/>
        <pc:sldMkLst>
          <pc:docMk/>
          <pc:sldMk cId="2760458112" sldId="480"/>
        </pc:sldMkLst>
      </pc:sldChg>
      <pc:sldChg chg="modSp mod ord">
        <pc:chgData name="Matt Leighninger" userId="d53ba4c3c49fe1c2" providerId="LiveId" clId="{220C25E7-DD27-4ABB-9AF2-60A9018204C0}" dt="2023-10-25T19:03:41.365" v="2286"/>
        <pc:sldMkLst>
          <pc:docMk/>
          <pc:sldMk cId="236151226" sldId="526"/>
        </pc:sldMkLst>
        <pc:spChg chg="mod">
          <ac:chgData name="Matt Leighninger" userId="d53ba4c3c49fe1c2" providerId="LiveId" clId="{220C25E7-DD27-4ABB-9AF2-60A9018204C0}" dt="2023-10-23T17:27:22.084" v="564" actId="20577"/>
          <ac:spMkLst>
            <pc:docMk/>
            <pc:sldMk cId="236151226" sldId="526"/>
            <ac:spMk id="8" creationId="{00000000-0000-0000-0000-000000000000}"/>
          </ac:spMkLst>
        </pc:spChg>
      </pc:sldChg>
      <pc:sldChg chg="modSp mod">
        <pc:chgData name="Matt Leighninger" userId="d53ba4c3c49fe1c2" providerId="LiveId" clId="{220C25E7-DD27-4ABB-9AF2-60A9018204C0}" dt="2023-10-23T17:25:09.904" v="481" actId="20577"/>
        <pc:sldMkLst>
          <pc:docMk/>
          <pc:sldMk cId="903453843" sldId="624"/>
        </pc:sldMkLst>
        <pc:spChg chg="mod">
          <ac:chgData name="Matt Leighninger" userId="d53ba4c3c49fe1c2" providerId="LiveId" clId="{220C25E7-DD27-4ABB-9AF2-60A9018204C0}" dt="2023-10-23T17:25:09.904" v="481" actId="20577"/>
          <ac:spMkLst>
            <pc:docMk/>
            <pc:sldMk cId="903453843" sldId="624"/>
            <ac:spMk id="2" creationId="{00000000-0000-0000-0000-000000000000}"/>
          </ac:spMkLst>
        </pc:spChg>
      </pc:sldChg>
      <pc:sldChg chg="del">
        <pc:chgData name="Matt Leighninger" userId="d53ba4c3c49fe1c2" providerId="LiveId" clId="{220C25E7-DD27-4ABB-9AF2-60A9018204C0}" dt="2023-10-24T16:18:42.259" v="1315" actId="47"/>
        <pc:sldMkLst>
          <pc:docMk/>
          <pc:sldMk cId="3061268410" sldId="645"/>
        </pc:sldMkLst>
      </pc:sldChg>
      <pc:sldChg chg="addCm">
        <pc:chgData name="Matt Leighninger" userId="d53ba4c3c49fe1c2" providerId="LiveId" clId="{220C25E7-DD27-4ABB-9AF2-60A9018204C0}" dt="2023-10-23T17:28:13.355" v="565"/>
        <pc:sldMkLst>
          <pc:docMk/>
          <pc:sldMk cId="992671883" sldId="64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tt Leighninger" userId="d53ba4c3c49fe1c2" providerId="LiveId" clId="{220C25E7-DD27-4ABB-9AF2-60A9018204C0}" dt="2023-10-23T17:28:13.355" v="565"/>
              <pc2:cmMkLst xmlns:pc2="http://schemas.microsoft.com/office/powerpoint/2019/9/main/command">
                <pc:docMk/>
                <pc:sldMk cId="992671883" sldId="649"/>
                <pc2:cmMk id="{55CB79F7-2469-448A-AF15-F2346B11D4C8}"/>
              </pc2:cmMkLst>
            </pc226:cmChg>
          </p:ext>
        </pc:extLst>
      </pc:sldChg>
      <pc:sldChg chg="modSp add mod">
        <pc:chgData name="Matt Leighninger" userId="d53ba4c3c49fe1c2" providerId="LiveId" clId="{220C25E7-DD27-4ABB-9AF2-60A9018204C0}" dt="2023-10-25T16:45:57.631" v="2284" actId="6549"/>
        <pc:sldMkLst>
          <pc:docMk/>
          <pc:sldMk cId="843958547" sldId="680"/>
        </pc:sldMkLst>
        <pc:spChg chg="mod">
          <ac:chgData name="Matt Leighninger" userId="d53ba4c3c49fe1c2" providerId="LiveId" clId="{220C25E7-DD27-4ABB-9AF2-60A9018204C0}" dt="2023-10-25T16:45:57.631" v="2284" actId="6549"/>
          <ac:spMkLst>
            <pc:docMk/>
            <pc:sldMk cId="843958547" sldId="680"/>
            <ac:spMk id="6" creationId="{00000000-0000-0000-0000-000000000000}"/>
          </ac:spMkLst>
        </pc:spChg>
        <pc:spChg chg="mod">
          <ac:chgData name="Matt Leighninger" userId="d53ba4c3c49fe1c2" providerId="LiveId" clId="{220C25E7-DD27-4ABB-9AF2-60A9018204C0}" dt="2023-10-25T16:43:17.482" v="2102" actId="20577"/>
          <ac:spMkLst>
            <pc:docMk/>
            <pc:sldMk cId="843958547" sldId="680"/>
            <ac:spMk id="10" creationId="{00000000-0000-0000-0000-000000000000}"/>
          </ac:spMkLst>
        </pc:spChg>
      </pc:sldChg>
      <pc:sldChg chg="modSp mod ord modNotesTx">
        <pc:chgData name="Matt Leighninger" userId="d53ba4c3c49fe1c2" providerId="LiveId" clId="{220C25E7-DD27-4ABB-9AF2-60A9018204C0}" dt="2023-10-25T19:05:26.540" v="2433" actId="20577"/>
        <pc:sldMkLst>
          <pc:docMk/>
          <pc:sldMk cId="4070962220" sldId="681"/>
        </pc:sldMkLst>
        <pc:spChg chg="mod">
          <ac:chgData name="Matt Leighninger" userId="d53ba4c3c49fe1c2" providerId="LiveId" clId="{220C25E7-DD27-4ABB-9AF2-60A9018204C0}" dt="2023-10-24T16:21:38.749" v="1468" actId="20577"/>
          <ac:spMkLst>
            <pc:docMk/>
            <pc:sldMk cId="4070962220" sldId="681"/>
            <ac:spMk id="5" creationId="{00000000-0000-0000-0000-000000000000}"/>
          </ac:spMkLst>
        </pc:spChg>
      </pc:sldChg>
      <pc:sldChg chg="addSp delSp modSp mod ord modNotesTx">
        <pc:chgData name="Matt Leighninger" userId="d53ba4c3c49fe1c2" providerId="LiveId" clId="{220C25E7-DD27-4ABB-9AF2-60A9018204C0}" dt="2023-10-25T19:13:12.277" v="2959" actId="20577"/>
        <pc:sldMkLst>
          <pc:docMk/>
          <pc:sldMk cId="2362279333" sldId="682"/>
        </pc:sldMkLst>
        <pc:spChg chg="mod">
          <ac:chgData name="Matt Leighninger" userId="d53ba4c3c49fe1c2" providerId="LiveId" clId="{220C25E7-DD27-4ABB-9AF2-60A9018204C0}" dt="2023-10-24T13:56:14.509" v="872" actId="14100"/>
          <ac:spMkLst>
            <pc:docMk/>
            <pc:sldMk cId="2362279333" sldId="682"/>
            <ac:spMk id="7" creationId="{00000000-0000-0000-0000-000000000000}"/>
          </ac:spMkLst>
        </pc:spChg>
        <pc:spChg chg="del mod">
          <ac:chgData name="Matt Leighninger" userId="d53ba4c3c49fe1c2" providerId="LiveId" clId="{220C25E7-DD27-4ABB-9AF2-60A9018204C0}" dt="2023-10-24T14:09:37.942" v="973" actId="478"/>
          <ac:spMkLst>
            <pc:docMk/>
            <pc:sldMk cId="2362279333" sldId="682"/>
            <ac:spMk id="9" creationId="{11CF103D-F34B-4CA0-AF70-F9DA9B6F763F}"/>
          </ac:spMkLst>
        </pc:spChg>
        <pc:spChg chg="add mod">
          <ac:chgData name="Matt Leighninger" userId="d53ba4c3c49fe1c2" providerId="LiveId" clId="{220C25E7-DD27-4ABB-9AF2-60A9018204C0}" dt="2023-10-25T19:09:32.020" v="2605" actId="20577"/>
          <ac:spMkLst>
            <pc:docMk/>
            <pc:sldMk cId="2362279333" sldId="682"/>
            <ac:spMk id="11" creationId="{FD416FF7-5547-D533-27D1-5DB8F86987B7}"/>
          </ac:spMkLst>
        </pc:spChg>
        <pc:picChg chg="add del mod">
          <ac:chgData name="Matt Leighninger" userId="d53ba4c3c49fe1c2" providerId="LiveId" clId="{220C25E7-DD27-4ABB-9AF2-60A9018204C0}" dt="2023-10-24T13:57:22.697" v="873" actId="478"/>
          <ac:picMkLst>
            <pc:docMk/>
            <pc:sldMk cId="2362279333" sldId="682"/>
            <ac:picMk id="3" creationId="{15D5D2E9-0E17-F180-F59A-AD28E2367D87}"/>
          </ac:picMkLst>
        </pc:picChg>
        <pc:picChg chg="del">
          <ac:chgData name="Matt Leighninger" userId="d53ba4c3c49fe1c2" providerId="LiveId" clId="{220C25E7-DD27-4ABB-9AF2-60A9018204C0}" dt="2023-10-24T13:54:59.390" v="841" actId="478"/>
          <ac:picMkLst>
            <pc:docMk/>
            <pc:sldMk cId="2362279333" sldId="682"/>
            <ac:picMk id="4" creationId="{8182C4B5-D230-467E-9B72-F841AF0024F6}"/>
          </ac:picMkLst>
        </pc:picChg>
        <pc:picChg chg="add mod modCrop">
          <ac:chgData name="Matt Leighninger" userId="d53ba4c3c49fe1c2" providerId="LiveId" clId="{220C25E7-DD27-4ABB-9AF2-60A9018204C0}" dt="2023-10-24T13:58:11.225" v="879" actId="1076"/>
          <ac:picMkLst>
            <pc:docMk/>
            <pc:sldMk cId="2362279333" sldId="682"/>
            <ac:picMk id="10" creationId="{D6E02A99-456E-2D90-56A2-79DA8B5EA53E}"/>
          </ac:picMkLst>
        </pc:picChg>
      </pc:sldChg>
      <pc:sldChg chg="addSp delSp modSp add mod ord">
        <pc:chgData name="Matt Leighninger" userId="d53ba4c3c49fe1c2" providerId="LiveId" clId="{220C25E7-DD27-4ABB-9AF2-60A9018204C0}" dt="2023-10-25T19:24:19.209" v="3035" actId="20577"/>
        <pc:sldMkLst>
          <pc:docMk/>
          <pc:sldMk cId="3086258805" sldId="691"/>
        </pc:sldMkLst>
        <pc:spChg chg="mod">
          <ac:chgData name="Matt Leighninger" userId="d53ba4c3c49fe1c2" providerId="LiveId" clId="{220C25E7-DD27-4ABB-9AF2-60A9018204C0}" dt="2023-10-25T19:24:19.209" v="3035" actId="20577"/>
          <ac:spMkLst>
            <pc:docMk/>
            <pc:sldMk cId="3086258805" sldId="691"/>
            <ac:spMk id="2" creationId="{2E33BEFD-CCB7-7A46-0B03-C55BAC15EE79}"/>
          </ac:spMkLst>
        </pc:spChg>
        <pc:spChg chg="mod">
          <ac:chgData name="Matt Leighninger" userId="d53ba4c3c49fe1c2" providerId="LiveId" clId="{220C25E7-DD27-4ABB-9AF2-60A9018204C0}" dt="2023-10-24T14:09:12.530" v="969" actId="403"/>
          <ac:spMkLst>
            <pc:docMk/>
            <pc:sldMk cId="3086258805" sldId="691"/>
            <ac:spMk id="4" creationId="{50B14DB1-3550-655C-D254-D6BD6E0B6B1E}"/>
          </ac:spMkLst>
        </pc:spChg>
        <pc:spChg chg="add mod">
          <ac:chgData name="Matt Leighninger" userId="d53ba4c3c49fe1c2" providerId="LiveId" clId="{220C25E7-DD27-4ABB-9AF2-60A9018204C0}" dt="2023-10-24T14:07:01.957" v="882"/>
          <ac:spMkLst>
            <pc:docMk/>
            <pc:sldMk cId="3086258805" sldId="691"/>
            <ac:spMk id="5" creationId="{3B5E474A-9403-25C9-F8B9-6A0B30F270FA}"/>
          </ac:spMkLst>
        </pc:spChg>
        <pc:spChg chg="add mod">
          <ac:chgData name="Matt Leighninger" userId="d53ba4c3c49fe1c2" providerId="LiveId" clId="{220C25E7-DD27-4ABB-9AF2-60A9018204C0}" dt="2023-10-24T14:07:01.957" v="882"/>
          <ac:spMkLst>
            <pc:docMk/>
            <pc:sldMk cId="3086258805" sldId="691"/>
            <ac:spMk id="6" creationId="{49AD20EB-0909-E20E-BEB3-84AE9DFD6A80}"/>
          </ac:spMkLst>
        </pc:spChg>
        <pc:spChg chg="add mod">
          <ac:chgData name="Matt Leighninger" userId="d53ba4c3c49fe1c2" providerId="LiveId" clId="{220C25E7-DD27-4ABB-9AF2-60A9018204C0}" dt="2023-10-24T14:08:57.408" v="965" actId="14100"/>
          <ac:spMkLst>
            <pc:docMk/>
            <pc:sldMk cId="3086258805" sldId="691"/>
            <ac:spMk id="7" creationId="{5E33FD6A-BC9D-3CAB-78AB-4DF81A77F8B0}"/>
          </ac:spMkLst>
        </pc:spChg>
        <pc:picChg chg="del mod">
          <ac:chgData name="Matt Leighninger" userId="d53ba4c3c49fe1c2" providerId="LiveId" clId="{220C25E7-DD27-4ABB-9AF2-60A9018204C0}" dt="2023-10-24T14:09:28.582" v="972" actId="478"/>
          <ac:picMkLst>
            <pc:docMk/>
            <pc:sldMk cId="3086258805" sldId="691"/>
            <ac:picMk id="3" creationId="{B0EF79D2-8F62-30F6-134D-875A56C84D97}"/>
          </ac:picMkLst>
        </pc:picChg>
        <pc:picChg chg="add mod">
          <ac:chgData name="Matt Leighninger" userId="d53ba4c3c49fe1c2" providerId="LiveId" clId="{220C25E7-DD27-4ABB-9AF2-60A9018204C0}" dt="2023-10-24T14:09:26.026" v="971" actId="571"/>
          <ac:picMkLst>
            <pc:docMk/>
            <pc:sldMk cId="3086258805" sldId="691"/>
            <ac:picMk id="8" creationId="{78525C38-39C0-F907-529E-DA3EEFB65F0A}"/>
          </ac:picMkLst>
        </pc:picChg>
      </pc:sldChg>
      <pc:sldChg chg="addSp delSp modSp add mod">
        <pc:chgData name="Matt Leighninger" userId="d53ba4c3c49fe1c2" providerId="LiveId" clId="{220C25E7-DD27-4ABB-9AF2-60A9018204C0}" dt="2023-10-24T16:15:44.608" v="1153" actId="478"/>
        <pc:sldMkLst>
          <pc:docMk/>
          <pc:sldMk cId="2732159401" sldId="694"/>
        </pc:sldMkLst>
        <pc:spChg chg="add del mod">
          <ac:chgData name="Matt Leighninger" userId="d53ba4c3c49fe1c2" providerId="LiveId" clId="{220C25E7-DD27-4ABB-9AF2-60A9018204C0}" dt="2023-10-24T16:14:56.045" v="1141" actId="478"/>
          <ac:spMkLst>
            <pc:docMk/>
            <pc:sldMk cId="2732159401" sldId="694"/>
            <ac:spMk id="2" creationId="{B72FAA4C-2912-659E-433F-E5E9FE59B4FC}"/>
          </ac:spMkLst>
        </pc:spChg>
        <pc:spChg chg="add del mod">
          <ac:chgData name="Matt Leighninger" userId="d53ba4c3c49fe1c2" providerId="LiveId" clId="{220C25E7-DD27-4ABB-9AF2-60A9018204C0}" dt="2023-10-24T16:14:53.608" v="1140" actId="478"/>
          <ac:spMkLst>
            <pc:docMk/>
            <pc:sldMk cId="2732159401" sldId="694"/>
            <ac:spMk id="4" creationId="{B1E41EC1-EC7B-A4E9-42AA-71C46A8D67F2}"/>
          </ac:spMkLst>
        </pc:spChg>
        <pc:spChg chg="add del mod">
          <ac:chgData name="Matt Leighninger" userId="d53ba4c3c49fe1c2" providerId="LiveId" clId="{220C25E7-DD27-4ABB-9AF2-60A9018204C0}" dt="2023-10-24T16:15:07.627" v="1142" actId="478"/>
          <ac:spMkLst>
            <pc:docMk/>
            <pc:sldMk cId="2732159401" sldId="694"/>
            <ac:spMk id="5" creationId="{C9F76862-0191-BA9C-685B-636A2064E3A7}"/>
          </ac:spMkLst>
        </pc:spChg>
        <pc:spChg chg="add del mod">
          <ac:chgData name="Matt Leighninger" userId="d53ba4c3c49fe1c2" providerId="LiveId" clId="{220C25E7-DD27-4ABB-9AF2-60A9018204C0}" dt="2023-10-24T16:15:08.609" v="1144" actId="478"/>
          <ac:spMkLst>
            <pc:docMk/>
            <pc:sldMk cId="2732159401" sldId="694"/>
            <ac:spMk id="6" creationId="{33E1D68B-A33D-A86A-EBD3-72B3CE6DF44F}"/>
          </ac:spMkLst>
        </pc:spChg>
        <pc:spChg chg="add del mod">
          <ac:chgData name="Matt Leighninger" userId="d53ba4c3c49fe1c2" providerId="LiveId" clId="{220C25E7-DD27-4ABB-9AF2-60A9018204C0}" dt="2023-10-24T16:15:44.608" v="1153" actId="478"/>
          <ac:spMkLst>
            <pc:docMk/>
            <pc:sldMk cId="2732159401" sldId="694"/>
            <ac:spMk id="7" creationId="{2E3085FB-4220-0D72-8988-2852B3F8DBD8}"/>
          </ac:spMkLst>
        </pc:spChg>
        <pc:spChg chg="add del mod">
          <ac:chgData name="Matt Leighninger" userId="d53ba4c3c49fe1c2" providerId="LiveId" clId="{220C25E7-DD27-4ABB-9AF2-60A9018204C0}" dt="2023-10-24T16:15:43.463" v="1151" actId="478"/>
          <ac:spMkLst>
            <pc:docMk/>
            <pc:sldMk cId="2732159401" sldId="694"/>
            <ac:spMk id="8" creationId="{EE9FC2E6-D85B-A526-9EF1-E64EA4038D17}"/>
          </ac:spMkLst>
        </pc:spChg>
        <pc:picChg chg="mod">
          <ac:chgData name="Matt Leighninger" userId="d53ba4c3c49fe1c2" providerId="LiveId" clId="{220C25E7-DD27-4ABB-9AF2-60A9018204C0}" dt="2023-10-24T16:15:38.452" v="1149" actId="1076"/>
          <ac:picMkLst>
            <pc:docMk/>
            <pc:sldMk cId="2732159401" sldId="694"/>
            <ac:picMk id="3" creationId="{4EA5EFFB-71C9-5D7B-3A20-3E367591960D}"/>
          </ac:picMkLst>
        </pc:picChg>
      </pc:sldChg>
      <pc:sldChg chg="modSp mod ord modNotesTx">
        <pc:chgData name="Matt Leighninger" userId="d53ba4c3c49fe1c2" providerId="LiveId" clId="{220C25E7-DD27-4ABB-9AF2-60A9018204C0}" dt="2023-10-24T16:16:25.334" v="1219" actId="20577"/>
        <pc:sldMkLst>
          <pc:docMk/>
          <pc:sldMk cId="1159060176" sldId="720"/>
        </pc:sldMkLst>
        <pc:spChg chg="mod">
          <ac:chgData name="Matt Leighninger" userId="d53ba4c3c49fe1c2" providerId="LiveId" clId="{220C25E7-DD27-4ABB-9AF2-60A9018204C0}" dt="2023-10-24T14:25:56.263" v="1133" actId="20577"/>
          <ac:spMkLst>
            <pc:docMk/>
            <pc:sldMk cId="1159060176" sldId="720"/>
            <ac:spMk id="2" creationId="{00000000-0000-0000-0000-000000000000}"/>
          </ac:spMkLst>
        </pc:spChg>
      </pc:sldChg>
      <pc:sldChg chg="addCm">
        <pc:chgData name="Matt Leighninger" userId="d53ba4c3c49fe1c2" providerId="LiveId" clId="{220C25E7-DD27-4ABB-9AF2-60A9018204C0}" dt="2023-10-23T17:28:25.743" v="566"/>
        <pc:sldMkLst>
          <pc:docMk/>
          <pc:sldMk cId="3178188341" sldId="7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tt Leighninger" userId="d53ba4c3c49fe1c2" providerId="LiveId" clId="{220C25E7-DD27-4ABB-9AF2-60A9018204C0}" dt="2023-10-23T17:28:25.743" v="566"/>
              <pc2:cmMkLst xmlns:pc2="http://schemas.microsoft.com/office/powerpoint/2019/9/main/command">
                <pc:docMk/>
                <pc:sldMk cId="3178188341" sldId="782"/>
                <pc2:cmMk id="{AE749C14-1FB0-4B65-90B7-313E9838D2E4}"/>
              </pc2:cmMkLst>
            </pc226:cmChg>
          </p:ext>
        </pc:extLst>
      </pc:sldChg>
      <pc:sldChg chg="modSp mod modNotesTx">
        <pc:chgData name="Matt Leighninger" userId="d53ba4c3c49fe1c2" providerId="LiveId" clId="{220C25E7-DD27-4ABB-9AF2-60A9018204C0}" dt="2023-10-25T19:04:24.845" v="2293" actId="20577"/>
        <pc:sldMkLst>
          <pc:docMk/>
          <pc:sldMk cId="4274192785" sldId="800"/>
        </pc:sldMkLst>
        <pc:spChg chg="mod">
          <ac:chgData name="Matt Leighninger" userId="d53ba4c3c49fe1c2" providerId="LiveId" clId="{220C25E7-DD27-4ABB-9AF2-60A9018204C0}" dt="2023-10-23T21:56:50.448" v="709" actId="21"/>
          <ac:spMkLst>
            <pc:docMk/>
            <pc:sldMk cId="4274192785" sldId="800"/>
            <ac:spMk id="10" creationId="{10A46009-9140-4979-B6C1-80A8138E56EC}"/>
          </ac:spMkLst>
        </pc:spChg>
      </pc:sldChg>
      <pc:sldChg chg="addSp delSp modSp mod modNotesTx">
        <pc:chgData name="Matt Leighninger" userId="d53ba4c3c49fe1c2" providerId="LiveId" clId="{220C25E7-DD27-4ABB-9AF2-60A9018204C0}" dt="2023-10-25T16:40:03.145" v="2055" actId="20577"/>
        <pc:sldMkLst>
          <pc:docMk/>
          <pc:sldMk cId="1913136065" sldId="817"/>
        </pc:sldMkLst>
        <pc:spChg chg="add mod">
          <ac:chgData name="Matt Leighninger" userId="d53ba4c3c49fe1c2" providerId="LiveId" clId="{220C25E7-DD27-4ABB-9AF2-60A9018204C0}" dt="2023-10-25T15:51:14.819" v="1995" actId="1076"/>
          <ac:spMkLst>
            <pc:docMk/>
            <pc:sldMk cId="1913136065" sldId="817"/>
            <ac:spMk id="2" creationId="{9E965C61-9A9D-6BC4-454E-0CDE961A160D}"/>
          </ac:spMkLst>
        </pc:spChg>
        <pc:spChg chg="mod">
          <ac:chgData name="Matt Leighninger" userId="d53ba4c3c49fe1c2" providerId="LiveId" clId="{220C25E7-DD27-4ABB-9AF2-60A9018204C0}" dt="2023-10-25T15:45:53.921" v="1709" actId="20577"/>
          <ac:spMkLst>
            <pc:docMk/>
            <pc:sldMk cId="1913136065" sldId="817"/>
            <ac:spMk id="11" creationId="{3EB866EF-3134-40C9-9A6F-20735713E79B}"/>
          </ac:spMkLst>
        </pc:spChg>
        <pc:picChg chg="add mod">
          <ac:chgData name="Matt Leighninger" userId="d53ba4c3c49fe1c2" providerId="LiveId" clId="{220C25E7-DD27-4ABB-9AF2-60A9018204C0}" dt="2023-10-25T15:50:05.022" v="1994" actId="1076"/>
          <ac:picMkLst>
            <pc:docMk/>
            <pc:sldMk cId="1913136065" sldId="817"/>
            <ac:picMk id="3" creationId="{9FECAE31-F9E0-A79F-A787-C898E877DA2F}"/>
          </ac:picMkLst>
        </pc:picChg>
        <pc:picChg chg="del">
          <ac:chgData name="Matt Leighninger" userId="d53ba4c3c49fe1c2" providerId="LiveId" clId="{220C25E7-DD27-4ABB-9AF2-60A9018204C0}" dt="2023-10-25T15:44:51.509" v="1657" actId="478"/>
          <ac:picMkLst>
            <pc:docMk/>
            <pc:sldMk cId="1913136065" sldId="817"/>
            <ac:picMk id="10" creationId="{F9BD8CE4-19D8-4726-96A4-A7F69989F899}"/>
          </ac:picMkLst>
        </pc:picChg>
      </pc:sldChg>
      <pc:sldChg chg="del">
        <pc:chgData name="Matt Leighninger" userId="d53ba4c3c49fe1c2" providerId="LiveId" clId="{220C25E7-DD27-4ABB-9AF2-60A9018204C0}" dt="2023-10-23T17:28:37.986" v="567" actId="47"/>
        <pc:sldMkLst>
          <pc:docMk/>
          <pc:sldMk cId="3318004859" sldId="823"/>
        </pc:sldMkLst>
      </pc:sldChg>
      <pc:sldChg chg="del ord">
        <pc:chgData name="Matt Leighninger" userId="d53ba4c3c49fe1c2" providerId="LiveId" clId="{220C25E7-DD27-4ABB-9AF2-60A9018204C0}" dt="2023-10-24T16:38:55.918" v="1596" actId="47"/>
        <pc:sldMkLst>
          <pc:docMk/>
          <pc:sldMk cId="1337029135" sldId="826"/>
        </pc:sldMkLst>
      </pc:sldChg>
      <pc:sldChg chg="modSp mod ord modNotesTx">
        <pc:chgData name="Matt Leighninger" userId="d53ba4c3c49fe1c2" providerId="LiveId" clId="{220C25E7-DD27-4ABB-9AF2-60A9018204C0}" dt="2023-10-25T19:13:41.723" v="2991" actId="20577"/>
        <pc:sldMkLst>
          <pc:docMk/>
          <pc:sldMk cId="1769724513" sldId="828"/>
        </pc:sldMkLst>
        <pc:spChg chg="mod">
          <ac:chgData name="Matt Leighninger" userId="d53ba4c3c49fe1c2" providerId="LiveId" clId="{220C25E7-DD27-4ABB-9AF2-60A9018204C0}" dt="2023-10-25T19:13:28.432" v="2965" actId="20577"/>
          <ac:spMkLst>
            <pc:docMk/>
            <pc:sldMk cId="1769724513" sldId="828"/>
            <ac:spMk id="4" creationId="{FE223942-79BE-9A4D-F4A5-D4FB8349A9C0}"/>
          </ac:spMkLst>
        </pc:spChg>
        <pc:spChg chg="mod">
          <ac:chgData name="Matt Leighninger" userId="d53ba4c3c49fe1c2" providerId="LiveId" clId="{220C25E7-DD27-4ABB-9AF2-60A9018204C0}" dt="2023-10-25T19:12:34.224" v="2861" actId="14100"/>
          <ac:spMkLst>
            <pc:docMk/>
            <pc:sldMk cId="1769724513" sldId="828"/>
            <ac:spMk id="8" creationId="{00000000-0000-0000-0000-000000000000}"/>
          </ac:spMkLst>
        </pc:spChg>
      </pc:sldChg>
      <pc:sldChg chg="modSp mod">
        <pc:chgData name="Matt Leighninger" userId="d53ba4c3c49fe1c2" providerId="LiveId" clId="{220C25E7-DD27-4ABB-9AF2-60A9018204C0}" dt="2023-10-25T19:17:32.800" v="2992" actId="948"/>
        <pc:sldMkLst>
          <pc:docMk/>
          <pc:sldMk cId="1303422063" sldId="830"/>
        </pc:sldMkLst>
        <pc:spChg chg="mod">
          <ac:chgData name="Matt Leighninger" userId="d53ba4c3c49fe1c2" providerId="LiveId" clId="{220C25E7-DD27-4ABB-9AF2-60A9018204C0}" dt="2023-10-25T19:17:32.800" v="2992" actId="948"/>
          <ac:spMkLst>
            <pc:docMk/>
            <pc:sldMk cId="1303422063" sldId="830"/>
            <ac:spMk id="11" creationId="{00000000-0000-0000-0000-000000000000}"/>
          </ac:spMkLst>
        </pc:spChg>
      </pc:sldChg>
      <pc:sldChg chg="del">
        <pc:chgData name="Matt Leighninger" userId="d53ba4c3c49fe1c2" providerId="LiveId" clId="{220C25E7-DD27-4ABB-9AF2-60A9018204C0}" dt="2023-10-23T17:28:40.113" v="568" actId="47"/>
        <pc:sldMkLst>
          <pc:docMk/>
          <pc:sldMk cId="2820913707" sldId="835"/>
        </pc:sldMkLst>
      </pc:sldChg>
      <pc:sldChg chg="modSp mod">
        <pc:chgData name="Matt Leighninger" userId="d53ba4c3c49fe1c2" providerId="LiveId" clId="{220C25E7-DD27-4ABB-9AF2-60A9018204C0}" dt="2023-10-23T17:26:33.307" v="558" actId="20577"/>
        <pc:sldMkLst>
          <pc:docMk/>
          <pc:sldMk cId="2782952237" sldId="839"/>
        </pc:sldMkLst>
        <pc:spChg chg="mod">
          <ac:chgData name="Matt Leighninger" userId="d53ba4c3c49fe1c2" providerId="LiveId" clId="{220C25E7-DD27-4ABB-9AF2-60A9018204C0}" dt="2023-10-23T17:26:33.307" v="558" actId="20577"/>
          <ac:spMkLst>
            <pc:docMk/>
            <pc:sldMk cId="2782952237" sldId="839"/>
            <ac:spMk id="3" creationId="{7ED5E7D3-95E8-B11F-3F11-79CFF10921C2}"/>
          </ac:spMkLst>
        </pc:spChg>
      </pc:sldChg>
      <pc:sldChg chg="modSp mod modNotesTx">
        <pc:chgData name="Matt Leighninger" userId="d53ba4c3c49fe1c2" providerId="LiveId" clId="{220C25E7-DD27-4ABB-9AF2-60A9018204C0}" dt="2023-10-25T19:07:56.633" v="2493" actId="6549"/>
        <pc:sldMkLst>
          <pc:docMk/>
          <pc:sldMk cId="396557473" sldId="840"/>
        </pc:sldMkLst>
        <pc:spChg chg="mod">
          <ac:chgData name="Matt Leighninger" userId="d53ba4c3c49fe1c2" providerId="LiveId" clId="{220C25E7-DD27-4ABB-9AF2-60A9018204C0}" dt="2023-10-24T16:18:21.420" v="1314" actId="20577"/>
          <ac:spMkLst>
            <pc:docMk/>
            <pc:sldMk cId="396557473" sldId="840"/>
            <ac:spMk id="8" creationId="{00000000-0000-0000-0000-000000000000}"/>
          </ac:spMkLst>
        </pc:spChg>
      </pc:sldChg>
      <pc:sldChg chg="del">
        <pc:chgData name="Matt Leighninger" userId="d53ba4c3c49fe1c2" providerId="LiveId" clId="{220C25E7-DD27-4ABB-9AF2-60A9018204C0}" dt="2023-10-23T17:28:42.465" v="569" actId="47"/>
        <pc:sldMkLst>
          <pc:docMk/>
          <pc:sldMk cId="68103148" sldId="843"/>
        </pc:sldMkLst>
      </pc:sldChg>
      <pc:sldChg chg="modNotesTx">
        <pc:chgData name="Matt Leighninger" userId="d53ba4c3c49fe1c2" providerId="LiveId" clId="{220C25E7-DD27-4ABB-9AF2-60A9018204C0}" dt="2023-10-25T19:06:56.851" v="2482" actId="20577"/>
        <pc:sldMkLst>
          <pc:docMk/>
          <pc:sldMk cId="3493606462" sldId="844"/>
        </pc:sldMkLst>
      </pc:sldChg>
      <pc:sldChg chg="delSp modSp add mod">
        <pc:chgData name="Matt Leighninger" userId="d53ba4c3c49fe1c2" providerId="LiveId" clId="{220C25E7-DD27-4ABB-9AF2-60A9018204C0}" dt="2023-10-24T16:39:27.034" v="1597" actId="207"/>
        <pc:sldMkLst>
          <pc:docMk/>
          <pc:sldMk cId="2634792764" sldId="845"/>
        </pc:sldMkLst>
        <pc:spChg chg="mod">
          <ac:chgData name="Matt Leighninger" userId="d53ba4c3c49fe1c2" providerId="LiveId" clId="{220C25E7-DD27-4ABB-9AF2-60A9018204C0}" dt="2023-10-24T16:39:27.034" v="1597" actId="207"/>
          <ac:spMkLst>
            <pc:docMk/>
            <pc:sldMk cId="2634792764" sldId="845"/>
            <ac:spMk id="10" creationId="{00000000-0000-0000-0000-000000000000}"/>
          </ac:spMkLst>
        </pc:spChg>
        <pc:spChg chg="mod">
          <ac:chgData name="Matt Leighninger" userId="d53ba4c3c49fe1c2" providerId="LiveId" clId="{220C25E7-DD27-4ABB-9AF2-60A9018204C0}" dt="2023-10-23T17:22:27.122" v="343" actId="20577"/>
          <ac:spMkLst>
            <pc:docMk/>
            <pc:sldMk cId="2634792764" sldId="845"/>
            <ac:spMk id="11" creationId="{00000000-0000-0000-0000-000000000000}"/>
          </ac:spMkLst>
        </pc:spChg>
        <pc:picChg chg="del">
          <ac:chgData name="Matt Leighninger" userId="d53ba4c3c49fe1c2" providerId="LiveId" clId="{220C25E7-DD27-4ABB-9AF2-60A9018204C0}" dt="2023-10-23T17:17:02.587" v="1" actId="478"/>
          <ac:picMkLst>
            <pc:docMk/>
            <pc:sldMk cId="2634792764" sldId="845"/>
            <ac:picMk id="2" creationId="{16B3EC10-41DF-5160-8484-52E6304BED93}"/>
          </ac:picMkLst>
        </pc:picChg>
        <pc:picChg chg="del mod">
          <ac:chgData name="Matt Leighninger" userId="d53ba4c3c49fe1c2" providerId="LiveId" clId="{220C25E7-DD27-4ABB-9AF2-60A9018204C0}" dt="2023-10-23T17:17:04.588" v="3" actId="478"/>
          <ac:picMkLst>
            <pc:docMk/>
            <pc:sldMk cId="2634792764" sldId="845"/>
            <ac:picMk id="8" creationId="{E14642C6-E0DA-41B4-9082-48DC362A7F1B}"/>
          </ac:picMkLst>
        </pc:picChg>
      </pc:sldChg>
      <pc:sldChg chg="addSp delSp modSp add mod ord modNotesTx">
        <pc:chgData name="Matt Leighninger" userId="d53ba4c3c49fe1c2" providerId="LiveId" clId="{220C25E7-DD27-4ABB-9AF2-60A9018204C0}" dt="2023-10-25T19:10:17.047" v="2677" actId="20577"/>
        <pc:sldMkLst>
          <pc:docMk/>
          <pc:sldMk cId="997922044" sldId="846"/>
        </pc:sldMkLst>
        <pc:spChg chg="add mod">
          <ac:chgData name="Matt Leighninger" userId="d53ba4c3c49fe1c2" providerId="LiveId" clId="{220C25E7-DD27-4ABB-9AF2-60A9018204C0}" dt="2023-10-25T19:09:53.943" v="2606"/>
          <ac:spMkLst>
            <pc:docMk/>
            <pc:sldMk cId="997922044" sldId="846"/>
            <ac:spMk id="4" creationId="{81CFB70D-CC97-7A89-AB45-9865D50B4FC1}"/>
          </ac:spMkLst>
        </pc:spChg>
        <pc:picChg chg="add mod modCrop">
          <ac:chgData name="Matt Leighninger" userId="d53ba4c3c49fe1c2" providerId="LiveId" clId="{220C25E7-DD27-4ABB-9AF2-60A9018204C0}" dt="2023-10-24T14:13:23.133" v="979" actId="732"/>
          <ac:picMkLst>
            <pc:docMk/>
            <pc:sldMk cId="997922044" sldId="846"/>
            <ac:picMk id="3" creationId="{3D27A9DC-C2D6-C938-8FDC-06CFE4009B49}"/>
          </ac:picMkLst>
        </pc:picChg>
        <pc:picChg chg="del">
          <ac:chgData name="Matt Leighninger" userId="d53ba4c3c49fe1c2" providerId="LiveId" clId="{220C25E7-DD27-4ABB-9AF2-60A9018204C0}" dt="2023-10-24T14:12:32.270" v="975" actId="478"/>
          <ac:picMkLst>
            <pc:docMk/>
            <pc:sldMk cId="997922044" sldId="846"/>
            <ac:picMk id="10" creationId="{D6E02A99-456E-2D90-56A2-79DA8B5EA53E}"/>
          </ac:picMkLst>
        </pc:picChg>
      </pc:sldChg>
      <pc:sldChg chg="addSp delSp modSp add mod modNotesTx">
        <pc:chgData name="Matt Leighninger" userId="d53ba4c3c49fe1c2" providerId="LiveId" clId="{220C25E7-DD27-4ABB-9AF2-60A9018204C0}" dt="2023-10-25T19:18:27.255" v="3019" actId="20577"/>
        <pc:sldMkLst>
          <pc:docMk/>
          <pc:sldMk cId="1563714362" sldId="847"/>
        </pc:sldMkLst>
        <pc:spChg chg="add del mod">
          <ac:chgData name="Matt Leighninger" userId="d53ba4c3c49fe1c2" providerId="LiveId" clId="{220C25E7-DD27-4ABB-9AF2-60A9018204C0}" dt="2023-10-24T16:35:11.943" v="1580" actId="20577"/>
          <ac:spMkLst>
            <pc:docMk/>
            <pc:sldMk cId="1563714362" sldId="847"/>
            <ac:spMk id="7" creationId="{0179778D-21D1-6920-CCE8-C3047162BD63}"/>
          </ac:spMkLst>
        </pc:spChg>
        <pc:spChg chg="mod">
          <ac:chgData name="Matt Leighninger" userId="d53ba4c3c49fe1c2" providerId="LiveId" clId="{220C25E7-DD27-4ABB-9AF2-60A9018204C0}" dt="2023-10-24T16:24:46.212" v="1488" actId="20577"/>
          <ac:spMkLst>
            <pc:docMk/>
            <pc:sldMk cId="1563714362" sldId="847"/>
            <ac:spMk id="8" creationId="{00000000-0000-0000-0000-000000000000}"/>
          </ac:spMkLst>
        </pc:spChg>
        <pc:picChg chg="add mod">
          <ac:chgData name="Matt Leighninger" userId="d53ba4c3c49fe1c2" providerId="LiveId" clId="{220C25E7-DD27-4ABB-9AF2-60A9018204C0}" dt="2023-10-24T16:33:07.162" v="1500" actId="1076"/>
          <ac:picMkLst>
            <pc:docMk/>
            <pc:sldMk cId="1563714362" sldId="847"/>
            <ac:picMk id="2" creationId="{9A45EDD2-035C-D59A-5CCA-20D74388D27C}"/>
          </ac:picMkLst>
        </pc:picChg>
        <pc:picChg chg="del">
          <ac:chgData name="Matt Leighninger" userId="d53ba4c3c49fe1c2" providerId="LiveId" clId="{220C25E7-DD27-4ABB-9AF2-60A9018204C0}" dt="2023-10-24T16:24:53.615" v="1489" actId="478"/>
          <ac:picMkLst>
            <pc:docMk/>
            <pc:sldMk cId="1563714362" sldId="847"/>
            <ac:picMk id="3" creationId="{EC7A36D2-C50C-7E32-A6A5-DD738E018524}"/>
          </ac:picMkLst>
        </pc:picChg>
        <pc:picChg chg="add mod">
          <ac:chgData name="Matt Leighninger" userId="d53ba4c3c49fe1c2" providerId="LiveId" clId="{220C25E7-DD27-4ABB-9AF2-60A9018204C0}" dt="2023-10-24T16:35:25.344" v="1581" actId="1076"/>
          <ac:picMkLst>
            <pc:docMk/>
            <pc:sldMk cId="1563714362" sldId="847"/>
            <ac:picMk id="4" creationId="{4B0613D4-967D-91F2-C984-95E0EE7D2283}"/>
          </ac:picMkLst>
        </pc:picChg>
        <pc:picChg chg="add mod">
          <ac:chgData name="Matt Leighninger" userId="d53ba4c3c49fe1c2" providerId="LiveId" clId="{220C25E7-DD27-4ABB-9AF2-60A9018204C0}" dt="2023-10-24T16:32:57.420" v="1497" actId="1076"/>
          <ac:picMkLst>
            <pc:docMk/>
            <pc:sldMk cId="1563714362" sldId="847"/>
            <ac:picMk id="6" creationId="{8BFE6482-1BC5-B5D7-ED3F-51F0F07CF7C5}"/>
          </ac:picMkLst>
        </pc:picChg>
      </pc:sldChg>
      <pc:sldChg chg="addSp delSp modSp add mod modNotesTx">
        <pc:chgData name="Matt Leighninger" userId="d53ba4c3c49fe1c2" providerId="LiveId" clId="{220C25E7-DD27-4ABB-9AF2-60A9018204C0}" dt="2023-10-25T19:06:24.419" v="2443" actId="6549"/>
        <pc:sldMkLst>
          <pc:docMk/>
          <pc:sldMk cId="312400299" sldId="848"/>
        </pc:sldMkLst>
        <pc:spChg chg="del mod">
          <ac:chgData name="Matt Leighninger" userId="d53ba4c3c49fe1c2" providerId="LiveId" clId="{220C25E7-DD27-4ABB-9AF2-60A9018204C0}" dt="2023-10-24T16:37:31.993" v="1593" actId="478"/>
          <ac:spMkLst>
            <pc:docMk/>
            <pc:sldMk cId="312400299" sldId="848"/>
            <ac:spMk id="5" creationId="{00000000-0000-0000-0000-000000000000}"/>
          </ac:spMkLst>
        </pc:spChg>
        <pc:spChg chg="del">
          <ac:chgData name="Matt Leighninger" userId="d53ba4c3c49fe1c2" providerId="LiveId" clId="{220C25E7-DD27-4ABB-9AF2-60A9018204C0}" dt="2023-10-24T16:35:59.453" v="1587" actId="478"/>
          <ac:spMkLst>
            <pc:docMk/>
            <pc:sldMk cId="312400299" sldId="848"/>
            <ac:spMk id="7" creationId="{0179778D-21D1-6920-CCE8-C3047162BD63}"/>
          </ac:spMkLst>
        </pc:spChg>
        <pc:spChg chg="del mod">
          <ac:chgData name="Matt Leighninger" userId="d53ba4c3c49fe1c2" providerId="LiveId" clId="{220C25E7-DD27-4ABB-9AF2-60A9018204C0}" dt="2023-10-24T16:37:30.443" v="1591" actId="478"/>
          <ac:spMkLst>
            <pc:docMk/>
            <pc:sldMk cId="312400299" sldId="848"/>
            <ac:spMk id="14" creationId="{00000000-0000-0000-0000-000000000000}"/>
          </ac:spMkLst>
        </pc:spChg>
        <pc:picChg chg="del">
          <ac:chgData name="Matt Leighninger" userId="d53ba4c3c49fe1c2" providerId="LiveId" clId="{220C25E7-DD27-4ABB-9AF2-60A9018204C0}" dt="2023-10-24T16:35:55.379" v="1586" actId="478"/>
          <ac:picMkLst>
            <pc:docMk/>
            <pc:sldMk cId="312400299" sldId="848"/>
            <ac:picMk id="2" creationId="{9A45EDD2-035C-D59A-5CCA-20D74388D27C}"/>
          </ac:picMkLst>
        </pc:picChg>
        <pc:picChg chg="del">
          <ac:chgData name="Matt Leighninger" userId="d53ba4c3c49fe1c2" providerId="LiveId" clId="{220C25E7-DD27-4ABB-9AF2-60A9018204C0}" dt="2023-10-24T16:35:51.715" v="1583" actId="478"/>
          <ac:picMkLst>
            <pc:docMk/>
            <pc:sldMk cId="312400299" sldId="848"/>
            <ac:picMk id="4" creationId="{4B0613D4-967D-91F2-C984-95E0EE7D2283}"/>
          </ac:picMkLst>
        </pc:picChg>
        <pc:picChg chg="del mod">
          <ac:chgData name="Matt Leighninger" userId="d53ba4c3c49fe1c2" providerId="LiveId" clId="{220C25E7-DD27-4ABB-9AF2-60A9018204C0}" dt="2023-10-24T16:35:53.611" v="1585" actId="478"/>
          <ac:picMkLst>
            <pc:docMk/>
            <pc:sldMk cId="312400299" sldId="848"/>
            <ac:picMk id="6" creationId="{8BFE6482-1BC5-B5D7-ED3F-51F0F07CF7C5}"/>
          </ac:picMkLst>
        </pc:picChg>
        <pc:picChg chg="add mod">
          <ac:chgData name="Matt Leighninger" userId="d53ba4c3c49fe1c2" providerId="LiveId" clId="{220C25E7-DD27-4ABB-9AF2-60A9018204C0}" dt="2023-10-24T16:37:25.676" v="1589" actId="1076"/>
          <ac:picMkLst>
            <pc:docMk/>
            <pc:sldMk cId="312400299" sldId="848"/>
            <ac:picMk id="9" creationId="{BF820892-82F2-9588-C3A0-01B9247A835F}"/>
          </ac:picMkLst>
        </pc:picChg>
      </pc:sldChg>
    </pc:docChg>
  </pc:docChgLst>
</pc:chgInfo>
</file>

<file path=ppt/comments/modernComment_289_3B2AF88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5CB79F7-2469-448A-AF15-F2346B11D4C8}" authorId="{9A69BA55-3913-8A6E-4883-3EFC82B3192E}" created="2023-10-23T17:28:13.322">
    <pc:sldMkLst xmlns:pc="http://schemas.microsoft.com/office/powerpoint/2013/main/command">
      <pc:docMk/>
      <pc:sldMk cId="992671883" sldId="649"/>
    </pc:sldMkLst>
    <p188:txBody>
      <a:bodyPr/>
      <a:lstStyle/>
      <a:p>
        <a:r>
          <a:rPr lang="en-CA"/>
          <a:t>Delete?</a:t>
        </a:r>
      </a:p>
    </p188:txBody>
  </p188:cm>
</p188:cmLst>
</file>

<file path=ppt/comments/modernComment_30E_BD6F4E3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E749C14-1FB0-4B65-90B7-313E9838D2E4}" authorId="{9A69BA55-3913-8A6E-4883-3EFC82B3192E}" created="2023-10-23T17:28:25.711">
    <pc:sldMkLst xmlns:pc="http://schemas.microsoft.com/office/powerpoint/2013/main/command">
      <pc:docMk/>
      <pc:sldMk cId="3178188341" sldId="782"/>
    </pc:sldMkLst>
    <p188:txBody>
      <a:bodyPr/>
      <a:lstStyle/>
      <a:p>
        <a:r>
          <a:rPr lang="en-CA"/>
          <a:t>Delete?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938DF-D99F-40E1-AFC5-1A7209434A42}" type="datetimeFigureOut">
              <a:rPr lang="en-CA" smtClean="0"/>
              <a:t>2023-10-23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F6D5B-31CE-4039-8777-3C80B66A88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319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worldbank.org/publicsphere/node/5998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Dealing with pandemic, polarization, technology; Val Ramos victory lap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F6D5B-31CE-4039-8777-3C80B66A88B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9694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 just about information – about </a:t>
            </a:r>
            <a:r>
              <a:rPr lang="en-CA"/>
              <a:t>experience; not </a:t>
            </a:r>
            <a:r>
              <a:rPr lang="en-CA" dirty="0"/>
              <a:t>just about talk – about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F6D5B-31CE-4039-8777-3C80B66A88B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3055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Change slide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fld id="{5C71F6E8-6600-470F-964B-C8B65985E6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41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CF080-8313-4AF5-8ECF-751D2E801F9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55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b="1"/>
              <a:t>Rio Grande do Sol - </a:t>
            </a:r>
            <a:r>
              <a:rPr lang="en-US" u="sng">
                <a:hlinkClick r:id="rId3"/>
              </a:rPr>
              <a:t>http://blogs.worldbank.org/publicsphere/node/5998</a:t>
            </a:r>
            <a:r>
              <a:rPr lang="en-US"/>
              <a:t>  </a:t>
            </a:r>
            <a:endParaRPr lang="en-US" b="1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fld id="{F5C900CD-29C9-4522-8F79-B133AFA4ED9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76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Talk about flowers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CF080-8313-4AF5-8ECF-751D2E801F9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85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Or, to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use the p. 7 definitions: democracy is civic engagement supported by civic infrastructure to improve civic health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F6D5B-31CE-4039-8777-3C80B66A88BF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485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Conventional infrastructure for engagement is no longer equitable; this infrastructure was designed a century ago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F6D5B-31CE-4039-8777-3C80B66A88BF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3913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Don’t take the existing infrastructure as a given – decide what your community needs/wants and adapt the infrastructure to fit that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C13DE-8C50-487E-A7B0-881C7EFBDBF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67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 to measurement sessions earlier today – mention Joe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CF080-8313-4AF5-8ECF-751D2E801F9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31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Most important measure: what are people thinking about their local democracy (mention Quixada)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F6D5B-31CE-4039-8777-3C80B66A88BF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835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F6D5B-31CE-4039-8777-3C80B66A88B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0000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 just government services – how is the whole community functioning?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F6D5B-31CE-4039-8777-3C80B66A88BF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0752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But first: channeling the waves not a left-right thing. Neither progressive nor conservative national elites really get democracy – neither talk enough about citizens making decisions, one side demonizes government the other defends it, one side things gov’t is the problem-solver the other thinks problems solve themselves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fld id="{D1D632CD-8A58-446B-B8EE-7D0291772C5F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658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CF080-8313-4AF5-8ECF-751D2E801F9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4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Refer to essays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fld id="{D1D632CD-8A58-446B-B8EE-7D0291772C5F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600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Civic life as it really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CF080-8313-4AF5-8ECF-751D2E801F9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5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CF080-8313-4AF5-8ECF-751D2E801F9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10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 enemy? Yes, Bolsonaro and Duterte and would-be American dictators. But really, it is resignation and lack of imagination. To save democracy, we need to change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CF080-8313-4AF5-8ECF-751D2E801F9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50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Incubated at NCoC, now based at NCL – how to save democracy is the wrong question – work of local civic leaders (work you are doing) leads us to the right question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Why is civic innovation happening? Primary reason: changes in what “citizens” want and can contribute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F6D5B-31CE-4039-8777-3C80B66A88B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1012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CF080-8313-4AF5-8ECF-751D2E801F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91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First wave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F6D5B-31CE-4039-8777-3C80B66A88B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4364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CF3E7C-D172-40FF-92CD-AA972780CD7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16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But they didn’t change the institutions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F6D5B-31CE-4039-8777-3C80B66A88B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7243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concrete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CF080-8313-4AF5-8ECF-751D2E801F9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B1CF5-1C1A-4750-B492-D44B6BA48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0B4F1-3F14-42E6-80E6-C192AEDD2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CBCC0-D949-4A96-89C1-35466E60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37FF3-AE97-4E82-BCC8-0EA778DB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CF8A1-FFD2-48D0-80D2-571FCBE5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E7AE-16B2-4BCD-AC79-6CC0406970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66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345BE-3F77-4040-88B3-D63D9654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61DC4-37B0-44B9-A14E-F2F0A2D34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CDD21-381D-4FFB-B7C8-2B08056B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A727C-468A-4FB4-8CE0-8D94745F5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D3DB2-D709-4274-9B9B-6D8176CD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51773-AE38-4F19-804E-EA1300B36DD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2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A27325-E9D7-4F7B-BD5A-B5E5AAAC7D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216EA-E12E-4D63-92CD-F6BA004ED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39499-575E-46F6-A866-9D626B16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0EDDD-C260-42AB-98BA-A1EE54A02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989D7-C327-440A-A648-8D5823CF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AB03-95A7-4CBF-836E-A3FF550416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422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28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4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FBE1-9B3E-482F-88CA-A357D044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885F5-7E96-4CFD-A4C0-60936AB49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8D1B0-E412-4731-878D-70F683446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C9D31-22D9-47BE-BC5D-C295EF5D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9DD84-F841-45C0-8D18-8E620295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EA15-0325-4D49-B2A7-EBBFEA2ECE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98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D7758-966C-4BD0-AF9F-E46254E14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D9AB4-AB48-43B5-AF6F-7938FE002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86AFF-F5CE-42B5-A739-39F3E8401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0F36-1C11-4DEA-AEA7-CE9CC6FE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578F4-2856-4970-ADC7-AE01C340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1C65-C3FA-4E1C-9F16-C02A1D2A93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19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6E30-C684-488F-92D2-1CD12012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4A6EE-BD38-417B-8E6E-EE7B00D1F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48323-3B7E-46C1-98F8-AF5710882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51B13-E0A6-4AC1-B83A-E5E0ED366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4B405-4740-4BE7-8B7A-2319B498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7B171-7E7D-4C48-B902-C3DA4BF2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DF94-BD69-48AD-9C35-7C6D177FB3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06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D0D0-1594-42F5-9C32-08385622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A7BAD-1FA2-4A69-B951-B27B1F5AE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6AD4C3-DD8B-4EB8-B3C9-8B2E885E6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A053A-0502-48FF-A8FA-581F49E3F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3A147-E776-4C17-9F2A-4206BA3CC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31167C-EFF7-4FB0-A0CC-CE6B0076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96E6DE-DB58-49DB-8A5A-C913E21EE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E3FF0-83A9-46AF-BF5D-07C2B0B5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FB40-0F2D-4FAA-8F91-D850B5FE88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22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84500-A80F-49F5-96F6-D58AD69B5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8C9D6-467D-4825-9EFB-4F20BA1B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66667-808F-4C54-8372-E0C18F7CE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26B2D-4613-4E62-9DBF-EF28A282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B3C5-154A-424A-B813-91498BC9599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01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274A50-935B-43E7-8A5F-05D2C274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9053E7-C0C6-4F65-856B-115C9E023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A9DE2-B554-4615-A774-D507E9BF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18ECA-30A0-4324-910E-D8060B7162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81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527D-9D34-4B5A-9EE1-9C6C2AFB8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66A30-2A09-45DC-8FCD-D83903BD9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D75D5-4052-44C5-BA6D-E7050E21B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7F0A6-08D3-46FF-911A-1DA032271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C7B0A-6A58-4330-B95C-854BB044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002FD-0DCA-4056-A528-ED57BF80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EFE6-FB32-41ED-877F-08D64971DCB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93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EFC4D-0317-4E18-9419-D74164B5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07AE3B-917C-4FF3-8EEB-D823B2265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09520-70D1-457B-951F-2D8BC5CA4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B93B3-2D79-4DCD-96A3-8B80F735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A2438-3A97-446A-937A-D013A732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19CE5-8F74-409D-890A-629AE887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9410E-8A9F-4655-B8E3-B58FAAE75F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51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12109D-2A91-4273-86A2-25FEB5538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D9E85-E1BA-4F33-ABD4-D79A2BD24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CFD22-5989-40D7-B00F-48A9F3E05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42EE8-0FB3-411D-BE79-1CB32ADAD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B58D3-3E8F-429D-87A1-81E62F134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4D7EC-D2E8-40E0-8C97-76F0C627A2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10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0E_BD6F4E3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89_3B2AF88B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qinfo.blogspot.ca/2016/03/smartphone-revolution-app-addictio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ks.ca.gov/?page_id=2595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pennlive.com%2Fnation-world%2F2019%2F05%2Fon-this-day-in-1992-rodney-king-asked-cant-we-all-just-get-along.html&amp;psig=AOvVaw1xIR3XWTZPBz9MTrDMrNVl&amp;ust=1616591636695000&amp;source=images&amp;cd=vfe&amp;ved=0CAIQjRxqFwoTCOi-_6u_xu8CFQAAAAAdAAAAABA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06434" y="4953000"/>
            <a:ext cx="8531131" cy="1600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Matt Leighninger, Center for Democracy Innovation at the National Civic League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Florida Civic Advance Summit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October 26</a:t>
            </a:r>
            <a:r>
              <a:rPr lang="en-US" sz="2000" baseline="30000" dirty="0">
                <a:solidFill>
                  <a:srgbClr val="74A041"/>
                </a:solidFill>
                <a:latin typeface="Arial"/>
                <a:cs typeface="Arial"/>
              </a:rPr>
              <a:t>th</a:t>
            </a: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, 2023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400050" lvl="1" indent="0" algn="ctr">
              <a:lnSpc>
                <a:spcPct val="110000"/>
              </a:lnSpc>
              <a:spcBef>
                <a:spcPts val="1800"/>
              </a:spcBef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2897" y="838200"/>
            <a:ext cx="8305800" cy="3276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What have we learned from public engagement on race and equity?</a:t>
            </a: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…and from the waves of civic innovation inspired (in part) by that work?</a:t>
            </a: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…and where do we go from here?</a:t>
            </a: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(a recent history, looking to the future)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778BB4-3369-BDBF-F61A-9C41FBDFF80D}"/>
              </a:ext>
            </a:extLst>
          </p:cNvPr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498D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28C9B7-410B-275C-2C6B-67F9BDA8D79B}"/>
              </a:ext>
            </a:extLst>
          </p:cNvPr>
          <p:cNvSpPr/>
          <p:nvPr/>
        </p:nvSpPr>
        <p:spPr>
          <a:xfrm>
            <a:off x="0" y="-29497"/>
            <a:ext cx="228600" cy="1066800"/>
          </a:xfrm>
          <a:prstGeom prst="rect">
            <a:avLst/>
          </a:prstGeom>
          <a:solidFill>
            <a:srgbClr val="ABBB2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9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1066800"/>
            <a:ext cx="8305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C83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28600" cy="1066800"/>
          </a:xfrm>
          <a:prstGeom prst="rect">
            <a:avLst/>
          </a:prstGeom>
          <a:solidFill>
            <a:srgbClr val="FCB116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3EB866EF-3134-40C9-9A6F-20735713E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533400"/>
            <a:ext cx="6629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local policy impacts of “thick” engagement in the 1990s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E965C61-9A9D-6BC4-454E-0CDE961A160D}"/>
              </a:ext>
            </a:extLst>
          </p:cNvPr>
          <p:cNvSpPr txBox="1">
            <a:spLocks/>
          </p:cNvSpPr>
          <p:nvPr/>
        </p:nvSpPr>
        <p:spPr>
          <a:xfrm>
            <a:off x="685800" y="1863213"/>
            <a:ext cx="80772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Changed hiring practices (example: Springfield, IL)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New facilities: schools, shopping centers, libraries (Delray Beach, Fort Myers)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New policing strategies (Buffalo) 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Cultural festivals, fairs, parades (many places)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3" name="Picture 4" descr="front of school">
            <a:extLst>
              <a:ext uri="{FF2B5EF4-FFF2-40B4-BE49-F238E27FC236}">
                <a16:creationId xmlns:a16="http://schemas.microsoft.com/office/drawing/2014/main" id="{9FECAE31-F9E0-A79F-A787-C898E877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4495800"/>
            <a:ext cx="4953000" cy="225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13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/>
        </p:nvSpPr>
        <p:spPr>
          <a:xfrm>
            <a:off x="685800" y="1676400"/>
            <a:ext cx="81534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98463" indent="-398463" algn="l" defTabSz="914400" rtl="0" eaLnBrk="1" latinLnBrk="0" hangingPunct="1">
              <a:spcBef>
                <a:spcPct val="20000"/>
              </a:spcBef>
              <a:buClr>
                <a:srgbClr val="FCB116"/>
              </a:buClr>
              <a:buSzPct val="125000"/>
              <a:buFont typeface="Tahoma" pitchFamily="34" charset="0"/>
              <a:buChar char="●"/>
              <a:defRPr sz="3200" kern="1200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9A7A3"/>
              </a:buClr>
              <a:buSzPct val="125000"/>
              <a:buFont typeface="Arial" pitchFamily="34" charset="0"/>
              <a:buChar char="•"/>
              <a:defRPr sz="2800" kern="1200">
                <a:solidFill>
                  <a:srgbClr val="49A7A3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403225" algn="l" defTabSz="914400" rtl="0" eaLnBrk="1" latinLnBrk="0" hangingPunct="1">
              <a:spcBef>
                <a:spcPct val="20000"/>
              </a:spcBef>
              <a:buClr>
                <a:srgbClr val="FCB116"/>
              </a:buClr>
              <a:buSzPct val="125000"/>
              <a:buFont typeface="Tahoma" pitchFamily="34" charset="0"/>
              <a:buChar char="–"/>
              <a:defRPr sz="2400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425575" indent="-228600" algn="l" defTabSz="914400" rtl="0" eaLnBrk="1" latinLnBrk="0" hangingPunct="1">
              <a:spcBef>
                <a:spcPct val="20000"/>
              </a:spcBef>
              <a:buClr>
                <a:srgbClr val="49A7A3"/>
              </a:buClr>
              <a:buSzPct val="125000"/>
              <a:buFont typeface="Arial" pitchFamily="34" charset="0"/>
              <a:buChar char="•"/>
              <a:defRPr sz="2000" kern="1200">
                <a:solidFill>
                  <a:srgbClr val="49A7A3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654175" indent="-228600" algn="l" defTabSz="914400" rtl="0" eaLnBrk="1" latinLnBrk="0" hangingPunct="1">
              <a:spcBef>
                <a:spcPct val="20000"/>
              </a:spcBef>
              <a:buClr>
                <a:srgbClr val="FCB116"/>
              </a:buClr>
              <a:buSzPct val="125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Capitalizing on the input and energy generated through the process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800" y="533400"/>
            <a:ext cx="8305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49A7A3"/>
                </a:solidFill>
                <a:latin typeface="Arial"/>
                <a:cs typeface="Arial"/>
              </a:rPr>
              <a:t>“Thick” Engagement: </a:t>
            </a:r>
          </a:p>
          <a:p>
            <a:pPr algn="l"/>
            <a:r>
              <a:rPr lang="en-US" sz="3200" b="1" dirty="0">
                <a:solidFill>
                  <a:srgbClr val="49A7A3"/>
                </a:solidFill>
                <a:latin typeface="Arial"/>
                <a:cs typeface="Arial"/>
              </a:rPr>
              <a:t>Encouraging citizen action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" t="35778" r="4377" b="14845"/>
          <a:stretch/>
        </p:blipFill>
        <p:spPr>
          <a:xfrm>
            <a:off x="777281" y="2514600"/>
            <a:ext cx="7772811" cy="380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49A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28600" cy="1066800"/>
          </a:xfrm>
          <a:prstGeom prst="rect">
            <a:avLst/>
          </a:prstGeom>
          <a:solidFill>
            <a:srgbClr val="ABBB2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84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8" r="1246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767667" y="1495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58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685800"/>
            <a:ext cx="8305800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498DBF"/>
                </a:solidFill>
                <a:latin typeface="Arial"/>
                <a:cs typeface="Arial"/>
              </a:rPr>
              <a:t>How engagement on race ‘set the template’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" t="14709" r="-326" b="32597"/>
          <a:stretch/>
        </p:blipFill>
        <p:spPr>
          <a:xfrm>
            <a:off x="5257800" y="2053841"/>
            <a:ext cx="3948117" cy="362626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685800" y="1752600"/>
            <a:ext cx="3810000" cy="449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Emphasized importance of: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solidFill>
                  <a:srgbClr val="498DBF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Giving people chance to tell their stories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solidFill>
                  <a:srgbClr val="498DBF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Facilitation and ground rules set by the group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solidFill>
                  <a:srgbClr val="498DBF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Change at different levels – personal, volunteerism, policy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498D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1066800"/>
          </a:xfrm>
          <a:prstGeom prst="rect">
            <a:avLst/>
          </a:prstGeom>
          <a:solidFill>
            <a:srgbClr val="ABBB2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1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1348" r="14928" b="544"/>
          <a:stretch/>
        </p:blipFill>
        <p:spPr bwMode="auto">
          <a:xfrm>
            <a:off x="838200" y="1828800"/>
            <a:ext cx="3658622" cy="364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24400" y="1773237"/>
            <a:ext cx="4191000" cy="2951163"/>
          </a:xfr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800"/>
              </a:spcBef>
              <a:buNone/>
              <a:tabLst>
                <a:tab pos="2155825" algn="l"/>
              </a:tabLst>
            </a:pPr>
            <a:r>
              <a:rPr lang="en-US" sz="2000" dirty="0">
                <a:solidFill>
                  <a:srgbClr val="49A7A3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 Lots of work for temporary gain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  <a:tabLst>
                <a:tab pos="2155825" algn="l"/>
              </a:tabLst>
            </a:pPr>
            <a:r>
              <a:rPr lang="en-US" sz="2000" dirty="0">
                <a:solidFill>
                  <a:srgbClr val="49A7A3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 Conventional engagement  </a:t>
            </a:r>
            <a:b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  continues	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  <a:tabLst>
                <a:tab pos="2155825" algn="l"/>
              </a:tabLst>
            </a:pPr>
            <a:r>
              <a:rPr lang="en-US" sz="2000" dirty="0">
                <a:solidFill>
                  <a:srgbClr val="49A7A3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 Inefficient – every organization </a:t>
            </a:r>
            <a:b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  on its own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  <a:tabLst>
                <a:tab pos="2155825" algn="l"/>
              </a:tabLst>
            </a:pPr>
            <a:r>
              <a:rPr lang="en-US" sz="2000" dirty="0">
                <a:solidFill>
                  <a:srgbClr val="49A7A3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 Community moves back to </a:t>
            </a:r>
            <a:b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595959"/>
                </a:solidFill>
                <a:latin typeface="Arial"/>
                <a:cs typeface="Arial"/>
              </a:rPr>
              <a:t>  ‘politics as usual’			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609600"/>
            <a:ext cx="8001000" cy="1066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49A7A3"/>
                </a:solidFill>
                <a:latin typeface="Arial"/>
                <a:cs typeface="Arial"/>
              </a:rPr>
              <a:t>But this work did not change the institutions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49A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228600" cy="1066800"/>
          </a:xfrm>
          <a:prstGeom prst="rect">
            <a:avLst/>
          </a:prstGeom>
          <a:solidFill>
            <a:srgbClr val="ABBB2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5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63502" y="1459006"/>
            <a:ext cx="5105400" cy="3429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74625" indent="-174625">
              <a:lnSpc>
                <a:spcPct val="110000"/>
              </a:lnSpc>
              <a:buNone/>
              <a:tabLst>
                <a:tab pos="174625" algn="l"/>
              </a:tabLst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Empower the individual</a:t>
            </a:r>
          </a:p>
          <a:p>
            <a:pPr marL="174625" indent="-174625">
              <a:lnSpc>
                <a:spcPct val="110000"/>
              </a:lnSpc>
              <a:spcBef>
                <a:spcPts val="1800"/>
              </a:spcBef>
              <a:buNone/>
              <a:tabLst>
                <a:tab pos="174625" algn="l"/>
              </a:tabLst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Chances to show a preference, contribute an idea, give a rating, donate money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Digital divides: access, equipment, skill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Fast, easy, convenient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Closer to where people “are”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Easier to scale, aggregate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3502" y="533400"/>
            <a:ext cx="8305800" cy="18512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74A041"/>
                </a:solidFill>
                <a:latin typeface="Arial"/>
                <a:cs typeface="Arial"/>
              </a:rPr>
              <a:t>Second wave: Digital platforms and tools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ABBB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228600" cy="1066800"/>
          </a:xfrm>
          <a:prstGeom prst="rect">
            <a:avLst/>
          </a:prstGeom>
          <a:solidFill>
            <a:srgbClr val="74A04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umblr_inline_n0dy36PfeG1qbuog3 2.jpg">
            <a:extLst>
              <a:ext uri="{FF2B5EF4-FFF2-40B4-BE49-F238E27FC236}">
                <a16:creationId xmlns:a16="http://schemas.microsoft.com/office/drawing/2014/main" id="{F304A6CD-9751-40F5-8F35-63B5CB6E71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r="22510" b="567"/>
          <a:stretch/>
        </p:blipFill>
        <p:spPr>
          <a:xfrm>
            <a:off x="5183882" y="3260957"/>
            <a:ext cx="3938347" cy="363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22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498D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685800"/>
            <a:ext cx="8458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b="1" dirty="0">
                <a:solidFill>
                  <a:srgbClr val="498DBF"/>
                </a:solidFill>
                <a:latin typeface="Arial"/>
                <a:cs typeface="Arial"/>
              </a:rPr>
              <a:t>“Thin” online engagement: A sampler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228600" cy="1066800"/>
          </a:xfrm>
          <a:prstGeom prst="rect">
            <a:avLst/>
          </a:prstGeom>
          <a:solidFill>
            <a:srgbClr val="ABBB2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455237"/>
              </p:ext>
            </p:extLst>
          </p:nvPr>
        </p:nvGraphicFramePr>
        <p:xfrm>
          <a:off x="609600" y="1600202"/>
          <a:ext cx="8305800" cy="50292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86512">
                  <a:extLst>
                    <a:ext uri="{9D8B030D-6E8A-4147-A177-3AD203B41FA5}">
                      <a16:colId xmlns:a16="http://schemas.microsoft.com/office/drawing/2014/main" val="3103259725"/>
                    </a:ext>
                  </a:extLst>
                </a:gridCol>
                <a:gridCol w="5019288">
                  <a:extLst>
                    <a:ext uri="{9D8B030D-6E8A-4147-A177-3AD203B41FA5}">
                      <a16:colId xmlns:a16="http://schemas.microsoft.com/office/drawing/2014/main" val="354493449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General Purpose</a:t>
                      </a:r>
                      <a:endParaRPr lang="en-CA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Examples</a:t>
                      </a:r>
                      <a:endParaRPr lang="en-CA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230544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Crowdsourcing and Ideation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effectLst/>
                        </a:rPr>
                        <a:t>MindMixer</a:t>
                      </a:r>
                      <a:r>
                        <a:rPr lang="en-US" sz="1800" dirty="0">
                          <a:effectLst/>
                        </a:rPr>
                        <a:t>; </a:t>
                      </a:r>
                      <a:r>
                        <a:rPr lang="en-US" sz="1800" dirty="0" err="1">
                          <a:effectLst/>
                        </a:rPr>
                        <a:t>IdeaScale</a:t>
                      </a:r>
                      <a:r>
                        <a:rPr lang="en-US" sz="1800" dirty="0">
                          <a:effectLst/>
                        </a:rPr>
                        <a:t>; </a:t>
                      </a:r>
                      <a:r>
                        <a:rPr lang="en-US" sz="1800" dirty="0" err="1">
                          <a:effectLst/>
                        </a:rPr>
                        <a:t>OpenTownHall</a:t>
                      </a:r>
                      <a:r>
                        <a:rPr lang="en-US" sz="1800" dirty="0">
                          <a:effectLst/>
                        </a:rPr>
                        <a:t>; </a:t>
                      </a:r>
                      <a:r>
                        <a:rPr lang="en-US" sz="1800" dirty="0" err="1">
                          <a:effectLst/>
                        </a:rPr>
                        <a:t>SpigitEngage</a:t>
                      </a:r>
                      <a:r>
                        <a:rPr lang="en-US" sz="1800" dirty="0">
                          <a:effectLst/>
                        </a:rPr>
                        <a:t>, Peak Democracy; Granicus; </a:t>
                      </a:r>
                      <a:r>
                        <a:rPr lang="en-US" sz="1800" dirty="0" err="1">
                          <a:effectLst/>
                        </a:rPr>
                        <a:t>Codigital</a:t>
                      </a:r>
                      <a:r>
                        <a:rPr lang="en-US" sz="1800" dirty="0">
                          <a:effectLst/>
                        </a:rPr>
                        <a:t>; </a:t>
                      </a:r>
                      <a:r>
                        <a:rPr lang="en-US" sz="1800" dirty="0" err="1">
                          <a:effectLst/>
                        </a:rPr>
                        <a:t>Crowdbrite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942642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Data Gathering and Feedback on Public Problems and Services 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SeeClickFix; FixMyStreet; PublicStuff; Waze; NoiseTube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4426729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Crowdfunding 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effectLst/>
                        </a:rPr>
                        <a:t>Citizinvestor</a:t>
                      </a:r>
                      <a:r>
                        <a:rPr lang="en-US" sz="1800" dirty="0">
                          <a:effectLst/>
                        </a:rPr>
                        <a:t>; Neighbor.ly; Kickstarter; </a:t>
                      </a:r>
                      <a:r>
                        <a:rPr lang="en-US" sz="1800" dirty="0" err="1">
                          <a:effectLst/>
                        </a:rPr>
                        <a:t>ioby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4713319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Petitions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Change.org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77914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Games 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Community PlanIt; City Creator; Super City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4245436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Mapping and Wikis  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LocalWiki; Wikiplanning; MapIt; Mapumental; OpenStreetMap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588419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Online deliberation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Common Ground for Action; Connecting with Congress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6306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18834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inline_n0dxxkisao1qbuog3 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" r="39376"/>
          <a:stretch/>
        </p:blipFill>
        <p:spPr>
          <a:xfrm>
            <a:off x="5181600" y="2146543"/>
            <a:ext cx="3660152" cy="3644657"/>
          </a:xfrm>
          <a:prstGeom prst="rect">
            <a:avLst/>
          </a:prstGeom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609600" y="2057400"/>
            <a:ext cx="4191000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61963" indent="-347663" defTabSz="746125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defTabSz="746125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defTabSz="746125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defTabSz="746125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defTabSz="746125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marL="114300" indent="0"/>
            <a:r>
              <a:rPr lang="en-US" sz="2000" dirty="0">
                <a:solidFill>
                  <a:srgbClr val="C83A29"/>
                </a:solidFill>
              </a:rPr>
              <a:t>•</a:t>
            </a:r>
            <a:r>
              <a:rPr lang="en-US" sz="2000" dirty="0">
                <a:solidFill>
                  <a:srgbClr val="595959"/>
                </a:solidFill>
              </a:rPr>
              <a:t> Crowdsourcing and voting </a:t>
            </a:r>
            <a:br>
              <a:rPr lang="en-US" sz="2000" dirty="0">
                <a:solidFill>
                  <a:srgbClr val="595959"/>
                </a:solidFill>
              </a:rPr>
            </a:br>
            <a:r>
              <a:rPr lang="en-US" sz="2000" dirty="0">
                <a:solidFill>
                  <a:srgbClr val="595959"/>
                </a:solidFill>
              </a:rPr>
              <a:t>  on policy proposals</a:t>
            </a:r>
          </a:p>
          <a:p>
            <a:pPr marL="114300" indent="0">
              <a:spcBef>
                <a:spcPts val="1800"/>
              </a:spcBef>
            </a:pPr>
            <a:r>
              <a:rPr lang="en-US" sz="2000" dirty="0">
                <a:solidFill>
                  <a:srgbClr val="C83A29"/>
                </a:solidFill>
              </a:rPr>
              <a:t>•</a:t>
            </a:r>
            <a:r>
              <a:rPr lang="en-US" sz="2000" dirty="0">
                <a:solidFill>
                  <a:srgbClr val="595959"/>
                </a:solidFill>
              </a:rPr>
              <a:t> Multichannel approach</a:t>
            </a:r>
            <a:endParaRPr lang="en-CA" sz="2000" dirty="0">
              <a:solidFill>
                <a:srgbClr val="595959"/>
              </a:solidFill>
            </a:endParaRPr>
          </a:p>
          <a:p>
            <a:pPr marL="114300" indent="0">
              <a:spcBef>
                <a:spcPts val="1800"/>
              </a:spcBef>
            </a:pPr>
            <a:r>
              <a:rPr lang="en-US" sz="2000" dirty="0">
                <a:solidFill>
                  <a:srgbClr val="C83A29"/>
                </a:solidFill>
              </a:rPr>
              <a:t>•</a:t>
            </a:r>
            <a:r>
              <a:rPr lang="en-US" sz="2000" dirty="0">
                <a:solidFill>
                  <a:srgbClr val="595959"/>
                </a:solidFill>
              </a:rPr>
              <a:t> 360,000 votes cast for </a:t>
            </a:r>
            <a:br>
              <a:rPr lang="en-US" sz="2000" dirty="0">
                <a:solidFill>
                  <a:srgbClr val="595959"/>
                </a:solidFill>
              </a:rPr>
            </a:br>
            <a:r>
              <a:rPr lang="en-US" sz="2000" dirty="0">
                <a:solidFill>
                  <a:srgbClr val="595959"/>
                </a:solidFill>
              </a:rPr>
              <a:t>  3,600 proposals</a:t>
            </a:r>
          </a:p>
          <a:p>
            <a:pPr marL="114300" indent="0">
              <a:spcBef>
                <a:spcPts val="1800"/>
              </a:spcBef>
            </a:pPr>
            <a:r>
              <a:rPr lang="en-US" sz="2000" dirty="0">
                <a:solidFill>
                  <a:srgbClr val="C83A29"/>
                </a:solidFill>
              </a:rPr>
              <a:t>•</a:t>
            </a:r>
            <a:r>
              <a:rPr lang="en-US" sz="2000" dirty="0">
                <a:solidFill>
                  <a:srgbClr val="595959"/>
                </a:solidFill>
              </a:rPr>
              <a:t> Impact on health, other policies</a:t>
            </a:r>
          </a:p>
          <a:p>
            <a:pPr marL="114300" indent="0"/>
            <a:endParaRPr lang="en-CA" sz="2000" dirty="0">
              <a:solidFill>
                <a:srgbClr val="59595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C83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28600" cy="1066800"/>
          </a:xfrm>
          <a:prstGeom prst="rect">
            <a:avLst/>
          </a:prstGeom>
          <a:solidFill>
            <a:srgbClr val="FCB116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533400"/>
            <a:ext cx="8153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C83A29"/>
                </a:solidFill>
                <a:latin typeface="Arial"/>
                <a:cs typeface="Arial"/>
              </a:rPr>
              <a:t>“The Government Asks”</a:t>
            </a:r>
            <a:endParaRPr lang="en-US" sz="3200" b="1" dirty="0">
              <a:solidFill>
                <a:srgbClr val="C83A29"/>
              </a:solidFill>
              <a:latin typeface="Arial"/>
              <a:cs typeface="Arial"/>
            </a:endParaRPr>
          </a:p>
          <a:p>
            <a:pPr algn="l"/>
            <a:r>
              <a:rPr lang="en-US" sz="3200" b="1" dirty="0">
                <a:solidFill>
                  <a:srgbClr val="C83A29"/>
                </a:solidFill>
                <a:latin typeface="Arial"/>
                <a:cs typeface="Arial"/>
              </a:rPr>
              <a:t>Rio Grande do </a:t>
            </a:r>
            <a:r>
              <a:rPr lang="en-US" sz="3200" b="1" dirty="0" err="1">
                <a:solidFill>
                  <a:srgbClr val="C83A29"/>
                </a:solidFill>
                <a:latin typeface="Arial"/>
                <a:cs typeface="Arial"/>
              </a:rPr>
              <a:t>Sul</a:t>
            </a:r>
            <a:r>
              <a:rPr lang="en-US" sz="3200" b="1" dirty="0">
                <a:solidFill>
                  <a:srgbClr val="C83A29"/>
                </a:solidFill>
                <a:latin typeface="Arial"/>
                <a:cs typeface="Arial"/>
              </a:rPr>
              <a:t>, Brazil</a:t>
            </a:r>
          </a:p>
        </p:txBody>
      </p:sp>
    </p:spTree>
    <p:extLst>
      <p:ext uri="{BB962C8B-B14F-4D97-AF65-F5344CB8AC3E}">
        <p14:creationId xmlns:p14="http://schemas.microsoft.com/office/powerpoint/2010/main" val="99267188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767667" y="1495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49A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228600" cy="1066800"/>
          </a:xfrm>
          <a:prstGeom prst="rect">
            <a:avLst/>
          </a:prstGeom>
          <a:solidFill>
            <a:srgbClr val="ABBB2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800" y="609600"/>
            <a:ext cx="8458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49A7A3"/>
                </a:solidFill>
                <a:latin typeface="Arial"/>
                <a:cs typeface="Arial"/>
              </a:rPr>
              <a:t>Proactive, network-based recruitment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57650B9-AD22-4936-8CEF-14642A0843E7}"/>
              </a:ext>
            </a:extLst>
          </p:cNvPr>
          <p:cNvSpPr txBox="1">
            <a:spLocks/>
          </p:cNvSpPr>
          <p:nvPr/>
        </p:nvSpPr>
        <p:spPr>
          <a:xfrm>
            <a:off x="656303" y="1899523"/>
            <a:ext cx="5334000" cy="4105275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Needed for thick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thin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Map community networks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Involve leaders of those networks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‘Who is least likely to participate?’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Use online as well as f2f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 connections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Follow up! </a:t>
            </a:r>
          </a:p>
          <a:p>
            <a:pPr marL="0" indent="0">
              <a:buFont typeface="Arial" pitchFamily="34" charset="0"/>
              <a:buNone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4" name="Picture 13" descr="Ch8 SAT_006">
            <a:extLst>
              <a:ext uri="{FF2B5EF4-FFF2-40B4-BE49-F238E27FC236}">
                <a16:creationId xmlns:a16="http://schemas.microsoft.com/office/drawing/2014/main" id="{D3749107-44C1-474E-A298-A4C7F6E84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r="11013" b="2481"/>
          <a:stretch/>
        </p:blipFill>
        <p:spPr bwMode="auto">
          <a:xfrm>
            <a:off x="5486400" y="2667000"/>
            <a:ext cx="3657600" cy="331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536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2590E6C8-B32B-495C-9BC8-D2F0BE49E43A}"/>
              </a:ext>
            </a:extLst>
          </p:cNvPr>
          <p:cNvSpPr/>
          <p:nvPr/>
        </p:nvSpPr>
        <p:spPr>
          <a:xfrm>
            <a:off x="0" y="0"/>
            <a:ext cx="219710" cy="977265"/>
          </a:xfrm>
          <a:custGeom>
            <a:avLst/>
            <a:gdLst/>
            <a:ahLst/>
            <a:cxnLst/>
            <a:rect l="l" t="t" r="r" b="b"/>
            <a:pathLst>
              <a:path w="219709" h="977265">
                <a:moveTo>
                  <a:pt x="0" y="976642"/>
                </a:moveTo>
                <a:lnTo>
                  <a:pt x="219456" y="976642"/>
                </a:lnTo>
                <a:lnTo>
                  <a:pt x="219456" y="0"/>
                </a:lnTo>
                <a:lnTo>
                  <a:pt x="0" y="0"/>
                </a:lnTo>
                <a:lnTo>
                  <a:pt x="0" y="976642"/>
                </a:lnTo>
                <a:close/>
              </a:path>
            </a:pathLst>
          </a:custGeom>
          <a:solidFill>
            <a:srgbClr val="ABBB23">
              <a:alpha val="50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F184A2CD-53B6-4314-8CE7-C7B14019200B}"/>
              </a:ext>
            </a:extLst>
          </p:cNvPr>
          <p:cNvSpPr/>
          <p:nvPr/>
        </p:nvSpPr>
        <p:spPr>
          <a:xfrm>
            <a:off x="0" y="977264"/>
            <a:ext cx="219710" cy="5880735"/>
          </a:xfrm>
          <a:custGeom>
            <a:avLst/>
            <a:gdLst/>
            <a:ahLst/>
            <a:cxnLst/>
            <a:rect l="l" t="t" r="r" b="b"/>
            <a:pathLst>
              <a:path w="219709" h="1163320">
                <a:moveTo>
                  <a:pt x="0" y="1163053"/>
                </a:moveTo>
                <a:lnTo>
                  <a:pt x="219456" y="1163053"/>
                </a:lnTo>
                <a:lnTo>
                  <a:pt x="219456" y="0"/>
                </a:lnTo>
                <a:lnTo>
                  <a:pt x="0" y="0"/>
                </a:lnTo>
                <a:lnTo>
                  <a:pt x="0" y="1163053"/>
                </a:lnTo>
                <a:close/>
              </a:path>
            </a:pathLst>
          </a:custGeom>
          <a:solidFill>
            <a:srgbClr val="F57E2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B5DB6BFC-3CCE-4167-B654-310A30BF641F}"/>
              </a:ext>
            </a:extLst>
          </p:cNvPr>
          <p:cNvSpPr txBox="1">
            <a:spLocks/>
          </p:cNvSpPr>
          <p:nvPr/>
        </p:nvSpPr>
        <p:spPr>
          <a:xfrm>
            <a:off x="762000" y="488632"/>
            <a:ext cx="80772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1" i="0">
                <a:solidFill>
                  <a:srgbClr val="ABBB23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ts val="296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spc="-140" noProof="0" dirty="0"/>
              <a:t>What does successful </a:t>
            </a:r>
            <a:r>
              <a:rPr lang="en-US" sz="3200" kern="0" spc="-140" dirty="0"/>
              <a:t>democracy</a:t>
            </a:r>
            <a:r>
              <a:rPr lang="en-US" sz="3200" kern="0" spc="-140" noProof="0" dirty="0"/>
              <a:t> look like?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57E20"/>
              </a:solidFill>
              <a:effectLst/>
              <a:uLnTx/>
              <a:uFillTx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A46009-9140-4979-B6C1-80A8138E56EC}"/>
              </a:ext>
            </a:extLst>
          </p:cNvPr>
          <p:cNvSpPr/>
          <p:nvPr/>
        </p:nvSpPr>
        <p:spPr>
          <a:xfrm>
            <a:off x="470723" y="1581224"/>
            <a:ext cx="41774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Engagement opportunities that are </a:t>
            </a:r>
            <a:r>
              <a:rPr lang="en-CA" sz="20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(weekly or monthly) and highly </a:t>
            </a:r>
            <a:r>
              <a:rPr lang="en-CA" sz="20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Goals, data, discussions about </a:t>
            </a:r>
            <a:r>
              <a:rPr lang="en-CA" sz="20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inequities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Opportunities that help </a:t>
            </a:r>
            <a:r>
              <a:rPr lang="en-CA" sz="20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leaders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step forward, get support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Give people a </a:t>
            </a:r>
            <a:r>
              <a:rPr lang="en-CA" sz="20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meaningful say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on issues they care about, at polls and through engagement</a:t>
            </a:r>
          </a:p>
        </p:txBody>
      </p:sp>
      <p:pic>
        <p:nvPicPr>
          <p:cNvPr id="8" name="Picture 2" descr="portsmouth">
            <a:extLst>
              <a:ext uri="{FF2B5EF4-FFF2-40B4-BE49-F238E27FC236}">
                <a16:creationId xmlns:a16="http://schemas.microsoft.com/office/drawing/2014/main" id="{B7884940-EC7B-4126-8CBA-C1083FBCE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597" y="1592110"/>
            <a:ext cx="4133477" cy="419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19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08069" y="1130664"/>
            <a:ext cx="5787931" cy="488913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Grew up in Kalamazoo, Michigan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Everyday Democracy, DDC, Public Agenda, NCoC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Center for Democracy Innovation at NCL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Writing, practice, convening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Interests: </a:t>
            </a:r>
          </a:p>
          <a:p>
            <a:pPr marL="400050" lvl="1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Creating better systems for democracy</a:t>
            </a:r>
          </a:p>
          <a:p>
            <a:pPr marL="400050" lvl="1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Weaving digital, face-to-face together</a:t>
            </a:r>
          </a:p>
          <a:p>
            <a:pPr marL="400050" lvl="1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Democracy innovation in Global South</a:t>
            </a:r>
          </a:p>
          <a:p>
            <a:pPr marL="400050" lvl="1" indent="0">
              <a:lnSpc>
                <a:spcPct val="110000"/>
              </a:lnSpc>
              <a:spcBef>
                <a:spcPts val="1800"/>
              </a:spcBef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351504"/>
            <a:ext cx="8305800" cy="18512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74A041"/>
                </a:solidFill>
                <a:latin typeface="Arial"/>
                <a:cs typeface="Arial"/>
              </a:rPr>
              <a:t>Matt Leighninger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642C6-E0DA-41B4-9082-48DC362A7F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602" r="28270" b="15043"/>
          <a:stretch/>
        </p:blipFill>
        <p:spPr>
          <a:xfrm>
            <a:off x="5865807" y="3651209"/>
            <a:ext cx="3298513" cy="32461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B3EC10-41DF-5160-8484-52E6304BE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908" t="1411" r="2633" b="2228"/>
          <a:stretch/>
        </p:blipFill>
        <p:spPr bwMode="auto">
          <a:xfrm>
            <a:off x="6781799" y="-7374"/>
            <a:ext cx="2416933" cy="3293412"/>
          </a:xfrm>
          <a:prstGeom prst="rect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778BB4-3369-BDBF-F61A-9C41FBDFF80D}"/>
              </a:ext>
            </a:extLst>
          </p:cNvPr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498D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28C9B7-410B-275C-2C6B-67F9BDA8D79B}"/>
              </a:ext>
            </a:extLst>
          </p:cNvPr>
          <p:cNvSpPr/>
          <p:nvPr/>
        </p:nvSpPr>
        <p:spPr>
          <a:xfrm>
            <a:off x="0" y="-29497"/>
            <a:ext cx="228600" cy="1066800"/>
          </a:xfrm>
          <a:prstGeom prst="rect">
            <a:avLst/>
          </a:prstGeom>
          <a:solidFill>
            <a:srgbClr val="ABBB2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91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314848"/>
            <a:ext cx="83820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C83A29"/>
                </a:solidFill>
                <a:latin typeface="Arial"/>
                <a:cs typeface="Arial"/>
              </a:rPr>
              <a:t>What can we do? Change the civic infrastructure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C83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228600" cy="1066800"/>
          </a:xfrm>
          <a:prstGeom prst="rect">
            <a:avLst/>
          </a:prstGeom>
          <a:solidFill>
            <a:srgbClr val="FCB116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6512F230-D953-4017-8156-CA4E1428E9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7" t="18938" r="35000" b="11173"/>
          <a:stretch/>
        </p:blipFill>
        <p:spPr>
          <a:xfrm>
            <a:off x="2743200" y="1981200"/>
            <a:ext cx="4267200" cy="51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60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4EA5EFFB-71C9-5D7B-3A20-3E3675919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6" t="16493" r="4796" b="4491"/>
          <a:stretch/>
        </p:blipFill>
        <p:spPr>
          <a:xfrm>
            <a:off x="381000" y="762000"/>
            <a:ext cx="8446077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59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5867400" y="1828801"/>
            <a:ext cx="2286000" cy="1676400"/>
          </a:xfrm>
          <a:prstGeom prst="roundRect">
            <a:avLst/>
          </a:prstGeom>
          <a:solidFill>
            <a:srgbClr val="C83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076" y="337047"/>
            <a:ext cx="8930924" cy="7221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rgbClr val="49A7A3"/>
                </a:solidFill>
                <a:latin typeface="Arial"/>
                <a:cs typeface="Arial"/>
              </a:rPr>
              <a:t>What can we do? </a:t>
            </a:r>
          </a:p>
          <a:p>
            <a:r>
              <a:rPr lang="en-US" sz="2800" b="1" dirty="0">
                <a:solidFill>
                  <a:srgbClr val="49A7A3"/>
                </a:solidFill>
                <a:latin typeface="Arial"/>
                <a:cs typeface="Arial"/>
              </a:rPr>
              <a:t>Make sure our infrastructure fits our needs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5105400"/>
            <a:ext cx="7315200" cy="1143000"/>
          </a:xfrm>
          <a:prstGeom prst="roundRect">
            <a:avLst/>
          </a:prstGeom>
          <a:solidFill>
            <a:srgbClr val="49A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5486400"/>
            <a:ext cx="73152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latin typeface="Arial"/>
                <a:cs typeface="Arial"/>
              </a:rPr>
              <a:t>Disseminating Information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8200" y="1828801"/>
            <a:ext cx="2286000" cy="1676400"/>
          </a:xfrm>
          <a:prstGeom prst="roundRect">
            <a:avLst/>
          </a:prstGeom>
          <a:solidFill>
            <a:srgbClr val="C83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8200" y="1905000"/>
            <a:ext cx="2286000" cy="1476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en-US" b="1" dirty="0">
                <a:solidFill>
                  <a:schemeClr val="bg1"/>
                </a:solidFill>
                <a:latin typeface="Arial"/>
                <a:cs typeface="Arial"/>
              </a:rPr>
              <a:t>Enabling </a:t>
            </a:r>
          </a:p>
          <a:p>
            <a:pPr algn="ctr">
              <a:lnSpc>
                <a:spcPct val="110000"/>
              </a:lnSpc>
            </a:pPr>
            <a:r>
              <a:rPr lang="en-US" altLang="en-US" b="1" dirty="0">
                <a:solidFill>
                  <a:schemeClr val="bg1"/>
                </a:solidFill>
                <a:latin typeface="Arial"/>
                <a:cs typeface="Arial"/>
              </a:rPr>
              <a:t>Small-Scale Decision Making </a:t>
            </a:r>
          </a:p>
          <a:p>
            <a:pPr algn="ctr">
              <a:lnSpc>
                <a:spcPct val="110000"/>
              </a:lnSpc>
            </a:pPr>
            <a:r>
              <a:rPr lang="en-US" altLang="en-US" sz="1400" dirty="0">
                <a:solidFill>
                  <a:schemeClr val="bg1"/>
                </a:solidFill>
                <a:latin typeface="Arial"/>
                <a:cs typeface="Arial"/>
              </a:rPr>
              <a:t>(individuals, families, groups, neighborhoods)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2590801"/>
            <a:ext cx="1462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  <a:latin typeface="Arial"/>
                <a:cs typeface="Arial"/>
              </a:rPr>
              <a:t>Thin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Participation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2590801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  <a:latin typeface="Arial"/>
                <a:cs typeface="Arial"/>
              </a:rPr>
              <a:t>Conventional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Participation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200" y="3733800"/>
            <a:ext cx="3429000" cy="1143000"/>
          </a:xfrm>
          <a:prstGeom prst="roundRect">
            <a:avLst/>
          </a:prstGeom>
          <a:solidFill>
            <a:srgbClr val="F57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495800" y="3733800"/>
            <a:ext cx="3657600" cy="1143000"/>
          </a:xfrm>
          <a:prstGeom prst="roundRect">
            <a:avLst/>
          </a:prstGeom>
          <a:solidFill>
            <a:srgbClr val="F57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8200" y="4114800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latin typeface="Arial"/>
                <a:cs typeface="Arial"/>
              </a:rPr>
              <a:t>Gathering Input and Data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5800" y="41148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latin typeface="Arial"/>
                <a:cs typeface="Arial"/>
              </a:rPr>
              <a:t>Discussing and Connecting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52800" y="1828801"/>
            <a:ext cx="2286000" cy="1676400"/>
          </a:xfrm>
          <a:prstGeom prst="roundRect">
            <a:avLst/>
          </a:prstGeom>
          <a:solidFill>
            <a:srgbClr val="C83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52800" y="1905000"/>
            <a:ext cx="2286000" cy="1476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en-US" b="1" dirty="0">
                <a:solidFill>
                  <a:schemeClr val="bg1"/>
                </a:solidFill>
                <a:latin typeface="Arial"/>
                <a:cs typeface="Arial"/>
              </a:rPr>
              <a:t>Enabling </a:t>
            </a:r>
          </a:p>
          <a:p>
            <a:pPr algn="ctr">
              <a:lnSpc>
                <a:spcPct val="110000"/>
              </a:lnSpc>
            </a:pPr>
            <a:r>
              <a:rPr lang="en-US" altLang="en-US" b="1" dirty="0">
                <a:solidFill>
                  <a:schemeClr val="bg1"/>
                </a:solidFill>
                <a:latin typeface="Arial"/>
                <a:cs typeface="Arial"/>
              </a:rPr>
              <a:t>Large-Scale Decision Making </a:t>
            </a:r>
          </a:p>
          <a:p>
            <a:pPr algn="ctr">
              <a:lnSpc>
                <a:spcPct val="110000"/>
              </a:lnSpc>
            </a:pPr>
            <a:r>
              <a:rPr lang="en-US" altLang="en-US" sz="1400" dirty="0">
                <a:solidFill>
                  <a:schemeClr val="bg1"/>
                </a:solidFill>
                <a:latin typeface="Arial"/>
                <a:cs typeface="Arial"/>
              </a:rPr>
              <a:t>(communities, cities, regions)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2325469"/>
            <a:ext cx="2286000" cy="69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en-US" b="1" dirty="0">
                <a:solidFill>
                  <a:schemeClr val="bg1"/>
                </a:solidFill>
                <a:latin typeface="Arial"/>
                <a:cs typeface="Arial"/>
              </a:rPr>
              <a:t>Encouraging Public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FC54D0-D07D-4D67-4BEB-24F619B4B1A4}"/>
              </a:ext>
            </a:extLst>
          </p:cNvPr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49A7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74C8A5-CAC5-8E32-DE7D-A07F00D02866}"/>
              </a:ext>
            </a:extLst>
          </p:cNvPr>
          <p:cNvSpPr/>
          <p:nvPr/>
        </p:nvSpPr>
        <p:spPr>
          <a:xfrm>
            <a:off x="0" y="0"/>
            <a:ext cx="228600" cy="1066800"/>
          </a:xfrm>
          <a:prstGeom prst="rect">
            <a:avLst/>
          </a:prstGeom>
          <a:solidFill>
            <a:srgbClr val="ABBB2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62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498D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419100"/>
            <a:ext cx="84582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b="1" i="1" dirty="0">
                <a:solidFill>
                  <a:srgbClr val="498DBF"/>
                </a:solidFill>
                <a:latin typeface="Arial"/>
                <a:cs typeface="Arial"/>
              </a:rPr>
              <a:t>What can we do? </a:t>
            </a:r>
            <a:r>
              <a:rPr lang="en-US" sz="3200" b="1" dirty="0">
                <a:solidFill>
                  <a:srgbClr val="498DBF"/>
                </a:solidFill>
                <a:latin typeface="Arial"/>
                <a:cs typeface="Arial"/>
              </a:rPr>
              <a:t>Measure democracy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228600" cy="1066800"/>
          </a:xfrm>
          <a:prstGeom prst="rect">
            <a:avLst/>
          </a:prstGeom>
          <a:solidFill>
            <a:srgbClr val="ABBB2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art, radar chart, sunburst chart&#10;&#10;Description automatically generated">
            <a:extLst>
              <a:ext uri="{FF2B5EF4-FFF2-40B4-BE49-F238E27FC236}">
                <a16:creationId xmlns:a16="http://schemas.microsoft.com/office/drawing/2014/main" id="{87E59476-33DA-5C58-9668-D393B1C36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19100"/>
            <a:ext cx="530144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223942-79BE-9A4D-F4A5-D4FB8349A9C0}"/>
              </a:ext>
            </a:extLst>
          </p:cNvPr>
          <p:cNvSpPr txBox="1"/>
          <p:nvPr/>
        </p:nvSpPr>
        <p:spPr>
          <a:xfrm>
            <a:off x="685800" y="1532718"/>
            <a:ext cx="266700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both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 readiness (individuals) and civic opportunities (community)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measure, have to define what’s important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productive, bridging conversation in each community</a:t>
            </a:r>
          </a:p>
          <a:p>
            <a:pPr>
              <a:spcBef>
                <a:spcPts val="1800"/>
              </a:spcBef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(wheel is from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Civic Measurement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report, Inst. for Citizens and Scholars 2023)</a:t>
            </a:r>
          </a:p>
        </p:txBody>
      </p:sp>
    </p:spTree>
    <p:extLst>
      <p:ext uri="{BB962C8B-B14F-4D97-AF65-F5344CB8AC3E}">
        <p14:creationId xmlns:p14="http://schemas.microsoft.com/office/powerpoint/2010/main" val="1769724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C83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28600" cy="1066800"/>
          </a:xfrm>
          <a:prstGeom prst="rect">
            <a:avLst/>
          </a:prstGeom>
          <a:solidFill>
            <a:srgbClr val="FCB116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04800"/>
            <a:ext cx="2514600" cy="3886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>
                <a:solidFill>
                  <a:srgbClr val="C83A29"/>
                </a:solidFill>
                <a:latin typeface="Arial"/>
                <a:cs typeface="Arial"/>
              </a:rPr>
              <a:t>What can we do? </a:t>
            </a:r>
            <a:r>
              <a:rPr lang="en-US" sz="3200" b="1" dirty="0">
                <a:solidFill>
                  <a:srgbClr val="C83A29"/>
                </a:solidFill>
                <a:latin typeface="Arial"/>
                <a:cs typeface="Arial"/>
              </a:rPr>
              <a:t>Rate democracy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D6E02A99-456E-2D90-56A2-79DA8B5EA5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r="10866"/>
          <a:stretch/>
        </p:blipFill>
        <p:spPr>
          <a:xfrm>
            <a:off x="4795156" y="304800"/>
            <a:ext cx="4191001" cy="62577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416FF7-5547-D533-27D1-5DB8F86987B7}"/>
              </a:ext>
            </a:extLst>
          </p:cNvPr>
          <p:cNvSpPr txBox="1"/>
          <p:nvPr/>
        </p:nvSpPr>
        <p:spPr>
          <a:xfrm>
            <a:off x="685800" y="2782669"/>
            <a:ext cx="2667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Yelp for civic engagement, now in use in Boulder (CO), Mesa (AZ), and Fayetteville (NC)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79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C83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28600" cy="1066800"/>
          </a:xfrm>
          <a:prstGeom prst="rect">
            <a:avLst/>
          </a:prstGeom>
          <a:solidFill>
            <a:srgbClr val="FCB116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04800"/>
            <a:ext cx="2514600" cy="3886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>
                <a:solidFill>
                  <a:srgbClr val="C83A29"/>
                </a:solidFill>
                <a:latin typeface="Arial"/>
                <a:cs typeface="Arial"/>
              </a:rPr>
              <a:t>What can we do? </a:t>
            </a:r>
            <a:r>
              <a:rPr lang="en-US" sz="3200" b="1" dirty="0">
                <a:solidFill>
                  <a:srgbClr val="C83A29"/>
                </a:solidFill>
                <a:latin typeface="Arial"/>
                <a:cs typeface="Arial"/>
              </a:rPr>
              <a:t>Rate democracy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D27A9DC-C2D6-C938-8FDC-06CFE4009B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r="5215"/>
          <a:stretch/>
        </p:blipFill>
        <p:spPr>
          <a:xfrm>
            <a:off x="3429000" y="76200"/>
            <a:ext cx="50292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CFB70D-CC97-7A89-AB45-9865D50B4FC1}"/>
              </a:ext>
            </a:extLst>
          </p:cNvPr>
          <p:cNvSpPr txBox="1"/>
          <p:nvPr/>
        </p:nvSpPr>
        <p:spPr>
          <a:xfrm>
            <a:off x="685800" y="2782669"/>
            <a:ext cx="2667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Yelp for civic engagement, now in use in Boulder (CO), Mesa (AZ), and Fayetteville (NC)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922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B14DB1-3550-655C-D254-D6BD6E0B6B1E}"/>
              </a:ext>
            </a:extLst>
          </p:cNvPr>
          <p:cNvSpPr txBox="1"/>
          <p:nvPr/>
        </p:nvSpPr>
        <p:spPr>
          <a:xfrm>
            <a:off x="779892" y="1430670"/>
            <a:ext cx="3045079" cy="397031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57175" indent="-257175">
              <a:buFont typeface="Wingdings"/>
              <a:buChar char="§"/>
            </a:pPr>
            <a:r>
              <a:rPr lang="en-CA" sz="2000" dirty="0">
                <a:ea typeface="+mn-lt"/>
                <a:cs typeface="+mn-lt"/>
              </a:rPr>
              <a:t>Get data to help improve</a:t>
            </a:r>
            <a:endParaRPr lang="en-CA" dirty="0">
              <a:cs typeface="Calibri" panose="020F0502020204030204"/>
            </a:endParaRPr>
          </a:p>
          <a:p>
            <a:pPr marL="257175" indent="-257175">
              <a:buFont typeface="Wingdings"/>
              <a:buChar char="§"/>
            </a:pPr>
            <a:endParaRPr lang="en-CA" sz="2000" dirty="0">
              <a:ea typeface="+mn-lt"/>
              <a:cs typeface="+mn-lt"/>
            </a:endParaRPr>
          </a:p>
          <a:p>
            <a:pPr marL="257175" indent="-257175">
              <a:buFont typeface="Wingdings"/>
              <a:buChar char="§"/>
            </a:pPr>
            <a:r>
              <a:rPr lang="en-CA" sz="2000" dirty="0">
                <a:ea typeface="+mn-lt"/>
                <a:cs typeface="+mn-lt"/>
              </a:rPr>
              <a:t>Communicate that improvement is possible</a:t>
            </a:r>
          </a:p>
          <a:p>
            <a:pPr marL="257175" indent="-257175">
              <a:buFont typeface="Wingdings"/>
              <a:buChar char="§"/>
            </a:pPr>
            <a:endParaRPr lang="en-CA" sz="2000" dirty="0">
              <a:ea typeface="+mn-lt"/>
              <a:cs typeface="+mn-lt"/>
            </a:endParaRPr>
          </a:p>
          <a:p>
            <a:pPr marL="257175" indent="-257175">
              <a:buFont typeface="Wingdings"/>
              <a:buChar char="§"/>
            </a:pPr>
            <a:r>
              <a:rPr lang="en-CA" sz="2000" dirty="0">
                <a:ea typeface="+mn-lt"/>
                <a:cs typeface="+mn-lt"/>
              </a:rPr>
              <a:t>Show how meetings rely on/connect with other aspects of community</a:t>
            </a:r>
            <a:endParaRPr lang="en-CA" dirty="0">
              <a:cs typeface="Calibri" panose="020F0502020204030204"/>
            </a:endParaRPr>
          </a:p>
          <a:p>
            <a:pPr marL="257175" indent="-257175">
              <a:buFont typeface="Wingdings"/>
              <a:buChar char="§"/>
            </a:pPr>
            <a:endParaRPr lang="en-CA" sz="2000" dirty="0">
              <a:ea typeface="+mn-lt"/>
              <a:cs typeface="+mn-lt"/>
            </a:endParaRPr>
          </a:p>
          <a:p>
            <a:pPr marL="257175" indent="-257175">
              <a:buFont typeface="Wingdings"/>
              <a:buChar char="§"/>
            </a:pPr>
            <a:r>
              <a:rPr lang="en-CA" sz="2000" dirty="0">
                <a:ea typeface="+mn-lt"/>
                <a:cs typeface="+mn-lt"/>
              </a:rPr>
              <a:t>Communicate that engagement is a shared community priority</a:t>
            </a:r>
            <a:endParaRPr lang="en-CA" dirty="0">
              <a:cs typeface="Calibri" panose="020F0502020204030204"/>
            </a:endParaRPr>
          </a:p>
          <a:p>
            <a:endParaRPr lang="en-CA" sz="13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33BEFD-CCB7-7A46-0B03-C55BAC15EE79}"/>
              </a:ext>
            </a:extLst>
          </p:cNvPr>
          <p:cNvSpPr txBox="1"/>
          <p:nvPr/>
        </p:nvSpPr>
        <p:spPr>
          <a:xfrm>
            <a:off x="4953000" y="1587074"/>
            <a:ext cx="3685100" cy="281615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endParaRPr lang="en-CA" sz="1500" b="1" dirty="0">
              <a:ea typeface="+mn-lt"/>
              <a:cs typeface="+mn-lt"/>
            </a:endParaRPr>
          </a:p>
          <a:p>
            <a:pPr algn="ctr"/>
            <a:endParaRPr lang="en-CA" sz="1500" b="1" dirty="0">
              <a:ea typeface="+mn-lt"/>
              <a:cs typeface="+mn-lt"/>
            </a:endParaRPr>
          </a:p>
          <a:p>
            <a:pPr algn="ctr"/>
            <a:endParaRPr lang="en-CA" sz="1500" b="1" dirty="0">
              <a:ea typeface="+mn-lt"/>
              <a:cs typeface="+mn-lt"/>
            </a:endParaRPr>
          </a:p>
          <a:p>
            <a:pPr algn="ctr"/>
            <a:endParaRPr lang="en-CA" sz="1500" b="1" dirty="0">
              <a:ea typeface="+mn-lt"/>
              <a:cs typeface="+mn-lt"/>
            </a:endParaRPr>
          </a:p>
          <a:p>
            <a:pPr algn="ctr"/>
            <a:endParaRPr lang="en-CA" sz="1500" b="1" dirty="0">
              <a:ea typeface="+mn-lt"/>
              <a:cs typeface="+mn-lt"/>
            </a:endParaRPr>
          </a:p>
          <a:p>
            <a:pPr algn="ctr"/>
            <a:r>
              <a:rPr lang="en-CA" sz="1500" b="1">
                <a:ea typeface="+mn-lt"/>
                <a:cs typeface="+mn-lt"/>
              </a:rPr>
              <a:t>Try the scorecard </a:t>
            </a:r>
            <a:r>
              <a:rPr lang="en-CA" sz="1500" b="1" dirty="0">
                <a:ea typeface="+mn-lt"/>
                <a:cs typeface="+mn-lt"/>
              </a:rPr>
              <a:t>now by going to:</a:t>
            </a:r>
            <a:endParaRPr lang="en-US" sz="1350" b="1" dirty="0">
              <a:ea typeface="+mn-lt"/>
              <a:cs typeface="+mn-lt"/>
            </a:endParaRPr>
          </a:p>
          <a:p>
            <a:endParaRPr lang="en-CA" sz="1500" b="1" dirty="0">
              <a:ea typeface="+mn-lt"/>
              <a:cs typeface="+mn-lt"/>
            </a:endParaRPr>
          </a:p>
          <a:p>
            <a:pPr algn="ctr"/>
            <a:r>
              <a:rPr lang="en-CA" sz="3300" b="1" dirty="0">
                <a:ea typeface="+mn-lt"/>
                <a:cs typeface="+mn-lt"/>
              </a:rPr>
              <a:t>Bit.ly/</a:t>
            </a:r>
            <a:r>
              <a:rPr lang="en-CA" sz="3300" b="1" dirty="0" err="1">
                <a:ea typeface="+mn-lt"/>
                <a:cs typeface="+mn-lt"/>
              </a:rPr>
              <a:t>NCLScorecard</a:t>
            </a:r>
            <a:endParaRPr lang="en-CA" sz="3300" b="1" dirty="0">
              <a:ea typeface="+mn-lt"/>
              <a:cs typeface="+mn-lt"/>
            </a:endParaRPr>
          </a:p>
          <a:p>
            <a:pPr algn="ctr"/>
            <a:r>
              <a:rPr lang="en-CA" sz="2700" b="1" dirty="0">
                <a:ea typeface="+mn-lt"/>
                <a:cs typeface="+mn-lt"/>
              </a:rPr>
              <a:t>(case sensitive)</a:t>
            </a:r>
            <a:endParaRPr lang="en-CA" sz="2400" b="1" dirty="0">
              <a:cs typeface="Calibri" panose="020F0502020204030204"/>
            </a:endParaRPr>
          </a:p>
          <a:p>
            <a:endParaRPr lang="en-CA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5E474A-9403-25C9-F8B9-6A0B30F270FA}"/>
              </a:ext>
            </a:extLst>
          </p:cNvPr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C83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AD20EB-0909-E20E-BEB3-84AE9DFD6A80}"/>
              </a:ext>
            </a:extLst>
          </p:cNvPr>
          <p:cNvSpPr/>
          <p:nvPr/>
        </p:nvSpPr>
        <p:spPr>
          <a:xfrm>
            <a:off x="0" y="0"/>
            <a:ext cx="228600" cy="1066800"/>
          </a:xfrm>
          <a:prstGeom prst="rect">
            <a:avLst/>
          </a:prstGeom>
          <a:solidFill>
            <a:srgbClr val="FCB116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33FD6A-BC9D-3CAB-78AB-4DF81A77F8B0}"/>
              </a:ext>
            </a:extLst>
          </p:cNvPr>
          <p:cNvSpPr txBox="1">
            <a:spLocks/>
          </p:cNvSpPr>
          <p:nvPr/>
        </p:nvSpPr>
        <p:spPr>
          <a:xfrm>
            <a:off x="685800" y="275303"/>
            <a:ext cx="8305800" cy="3886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C83A29"/>
                </a:solidFill>
                <a:latin typeface="Arial"/>
                <a:cs typeface="Arial"/>
              </a:rPr>
              <a:t>Why rate meetings and local democracy?</a:t>
            </a:r>
          </a:p>
        </p:txBody>
      </p:sp>
      <p:pic>
        <p:nvPicPr>
          <p:cNvPr id="8" name="Picture 7" descr="A blue and red text with a light bulb and gears&#10;&#10;Description automatically generated with low confidence">
            <a:extLst>
              <a:ext uri="{FF2B5EF4-FFF2-40B4-BE49-F238E27FC236}">
                <a16:creationId xmlns:a16="http://schemas.microsoft.com/office/drawing/2014/main" id="{78525C38-39C0-F907-529E-DA3EEFB65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53" y="1834425"/>
            <a:ext cx="2038642" cy="76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58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40080" y="298993"/>
            <a:ext cx="78638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do?</a:t>
            </a:r>
            <a:r>
              <a:rPr lang="en-US" alt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Clarify the politics</a:t>
            </a:r>
            <a:endParaRPr lang="en-US" alt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DF2B61-7292-418B-B8EC-FA7929D18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3169"/>
            <a:ext cx="1609558" cy="1433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77B67C-D31D-4060-B1E1-CBDB71FAD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070174"/>
            <a:ext cx="1871923" cy="1403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59596F-8165-472B-8C05-E27C0017125F}"/>
              </a:ext>
            </a:extLst>
          </p:cNvPr>
          <p:cNvSpPr txBox="1"/>
          <p:nvPr/>
        </p:nvSpPr>
        <p:spPr>
          <a:xfrm>
            <a:off x="640080" y="3993494"/>
            <a:ext cx="31394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 don’t make all the decisions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Forces gov’t to be more accountable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Gov’t not enough to solve problems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E50590-4F4F-42C0-A881-CAF9D47CF151}"/>
              </a:ext>
            </a:extLst>
          </p:cNvPr>
          <p:cNvSpPr txBox="1"/>
          <p:nvPr/>
        </p:nvSpPr>
        <p:spPr>
          <a:xfrm>
            <a:off x="3002280" y="2192093"/>
            <a:ext cx="31394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Civic work challenges the thinking of Progressives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Conservatives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F911B7-8D1F-4C1C-AEDD-6AAE7BA276BF}"/>
              </a:ext>
            </a:extLst>
          </p:cNvPr>
          <p:cNvSpPr txBox="1"/>
          <p:nvPr/>
        </p:nvSpPr>
        <p:spPr>
          <a:xfrm>
            <a:off x="5544763" y="4004882"/>
            <a:ext cx="31394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Electeds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don’t make all the decisions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Raises trust in gov’t, other institutions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market not enough</a:t>
            </a:r>
            <a:endParaRPr lang="en-US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028607-CBE3-E398-B2EB-C2B481CBBDE9}"/>
              </a:ext>
            </a:extLst>
          </p:cNvPr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C83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414457-CF18-E0D1-26C2-D7D964758846}"/>
              </a:ext>
            </a:extLst>
          </p:cNvPr>
          <p:cNvSpPr/>
          <p:nvPr/>
        </p:nvSpPr>
        <p:spPr>
          <a:xfrm>
            <a:off x="0" y="0"/>
            <a:ext cx="228600" cy="1066800"/>
          </a:xfrm>
          <a:prstGeom prst="rect">
            <a:avLst/>
          </a:prstGeom>
          <a:solidFill>
            <a:srgbClr val="FCB116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3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498D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302777"/>
            <a:ext cx="8458200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b="1" i="1" dirty="0">
                <a:solidFill>
                  <a:srgbClr val="498DBF"/>
                </a:solidFill>
                <a:latin typeface="Arial"/>
                <a:cs typeface="Arial"/>
              </a:rPr>
              <a:t>What can we do? </a:t>
            </a:r>
            <a:r>
              <a:rPr lang="en-US" sz="3200" b="1" dirty="0">
                <a:solidFill>
                  <a:srgbClr val="498DBF"/>
                </a:solidFill>
                <a:latin typeface="Arial"/>
                <a:cs typeface="Arial"/>
              </a:rPr>
              <a:t>More learning across borders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228600" cy="1066800"/>
          </a:xfrm>
          <a:prstGeom prst="rect">
            <a:avLst/>
          </a:prstGeom>
          <a:solidFill>
            <a:srgbClr val="ABBB2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EC7A36D2-C50C-7E32-A6A5-DD738E018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0577"/>
            <a:ext cx="5943600" cy="462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7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40080" y="298993"/>
            <a:ext cx="78638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do? </a:t>
            </a:r>
            <a:r>
              <a:rPr lang="en-US" alt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the benefits and dangers of AI</a:t>
            </a:r>
            <a:endParaRPr lang="en-US" alt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08293AC-A151-4767-A840-C62B4A4761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3" t="20077" r="33444" b="2889"/>
          <a:stretch/>
        </p:blipFill>
        <p:spPr>
          <a:xfrm>
            <a:off x="1889760" y="1960881"/>
            <a:ext cx="5364480" cy="45981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A352DB-918E-E164-E8F5-926060E8A722}"/>
              </a:ext>
            </a:extLst>
          </p:cNvPr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C83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732E86-0F30-D4B0-281E-6D5C32630E6B}"/>
              </a:ext>
            </a:extLst>
          </p:cNvPr>
          <p:cNvSpPr/>
          <p:nvPr/>
        </p:nvSpPr>
        <p:spPr>
          <a:xfrm>
            <a:off x="0" y="0"/>
            <a:ext cx="228600" cy="1066800"/>
          </a:xfrm>
          <a:prstGeom prst="rect">
            <a:avLst/>
          </a:prstGeom>
          <a:solidFill>
            <a:srgbClr val="FCB116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0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body" idx="4294967295"/>
          </p:nvPr>
        </p:nvSpPr>
        <p:spPr>
          <a:xfrm>
            <a:off x="527400" y="2286000"/>
            <a:ext cx="4801717" cy="4448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CA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Center for Democracy Innovation </a:t>
            </a:r>
            <a:r>
              <a:rPr lang="en-CA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works to:</a:t>
            </a:r>
            <a:endParaRPr lang="en-CA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  <a:buFont typeface="Wingdings" panose="05000000000000000000" pitchFamily="2" charset="2"/>
              <a:buChar char="§"/>
            </a:pPr>
            <a:r>
              <a:rPr lang="en-CA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CA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ustain</a:t>
            </a:r>
            <a:r>
              <a:rPr lang="en-CA" sz="20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democracy by helping people redesign the “civic infrastructure” of their communities</a:t>
            </a:r>
          </a:p>
          <a:p>
            <a:pPr>
              <a:spcBef>
                <a:spcPts val="1600"/>
              </a:spcBef>
              <a:buFont typeface="Wingdings" panose="05000000000000000000" pitchFamily="2" charset="2"/>
              <a:buChar char="§"/>
            </a:pPr>
            <a:r>
              <a:rPr lang="en-CA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CA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cale</a:t>
            </a:r>
            <a:r>
              <a:rPr lang="en-CA" sz="20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democracy through inclusive engagement to improve equity and governance</a:t>
            </a:r>
          </a:p>
          <a:p>
            <a:pPr>
              <a:spcBef>
                <a:spcPts val="1600"/>
              </a:spcBef>
              <a:buFont typeface="Wingdings" panose="05000000000000000000" pitchFamily="2" charset="2"/>
              <a:buChar char="§"/>
            </a:pPr>
            <a:r>
              <a:rPr lang="en-CA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CA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easure</a:t>
            </a:r>
            <a:r>
              <a:rPr lang="en-CA" sz="20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quality of democracy and engagement</a:t>
            </a:r>
            <a:endParaRPr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Staatliches"/>
              <a:cs typeface="Arial" panose="020B0604020202020204" pitchFamily="34" charset="0"/>
              <a:sym typeface="Staatliche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B22AE-E398-9401-B4C0-862E29353C8C}"/>
              </a:ext>
            </a:extLst>
          </p:cNvPr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498D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9C41A5-161E-F60E-D8D1-DB24C2152FA2}"/>
              </a:ext>
            </a:extLst>
          </p:cNvPr>
          <p:cNvSpPr/>
          <p:nvPr/>
        </p:nvSpPr>
        <p:spPr>
          <a:xfrm>
            <a:off x="0" y="-29497"/>
            <a:ext cx="228600" cy="1066800"/>
          </a:xfrm>
          <a:prstGeom prst="rect">
            <a:avLst/>
          </a:prstGeom>
          <a:solidFill>
            <a:srgbClr val="ABBB2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052DBC3-B166-0253-2C15-460EB0263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0" y="-60960"/>
            <a:ext cx="5791200" cy="219652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0A1EDBC-1479-FB9A-1664-C1EFB3772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77" y="2362200"/>
            <a:ext cx="2352111" cy="1196925"/>
          </a:xfrm>
          <a:prstGeom prst="rect">
            <a:avLst/>
          </a:prstGeom>
        </p:spPr>
      </p:pic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2377830C-F2D5-3559-D4D7-09C14BB45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57" y="4191000"/>
            <a:ext cx="165735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498D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302777"/>
            <a:ext cx="8458200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b="1" i="1" dirty="0">
                <a:solidFill>
                  <a:srgbClr val="498DBF"/>
                </a:solidFill>
                <a:latin typeface="Arial"/>
                <a:cs typeface="Arial"/>
              </a:rPr>
              <a:t>What can we do? </a:t>
            </a:r>
            <a:r>
              <a:rPr lang="en-US" sz="3200" b="1" dirty="0">
                <a:solidFill>
                  <a:srgbClr val="498DBF"/>
                </a:solidFill>
                <a:latin typeface="Arial"/>
                <a:cs typeface="Arial"/>
              </a:rPr>
              <a:t>Celebrate successes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228600" cy="1066800"/>
          </a:xfrm>
          <a:prstGeom prst="rect">
            <a:avLst/>
          </a:prstGeom>
          <a:solidFill>
            <a:srgbClr val="ABBB2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person, people&#10;&#10;Description automatically generated">
            <a:extLst>
              <a:ext uri="{FF2B5EF4-FFF2-40B4-BE49-F238E27FC236}">
                <a16:creationId xmlns:a16="http://schemas.microsoft.com/office/drawing/2014/main" id="{9A45EDD2-035C-D59A-5CCA-20D74388D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043" y="3505200"/>
            <a:ext cx="3913251" cy="2936720"/>
          </a:xfrm>
          <a:prstGeom prst="rect">
            <a:avLst/>
          </a:prstGeom>
        </p:spPr>
      </p:pic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4B0613D4-967D-91F2-C984-95E0EE7D2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5" y="1253014"/>
            <a:ext cx="4167188" cy="2343150"/>
          </a:xfrm>
          <a:prstGeom prst="rect">
            <a:avLst/>
          </a:prstGeom>
        </p:spPr>
      </p:pic>
      <p:pic>
        <p:nvPicPr>
          <p:cNvPr id="6" name="Picture 5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8BFE6482-1BC5-B5D7-ED3F-51F0F07CF7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5324"/>
          <a:stretch/>
        </p:blipFill>
        <p:spPr>
          <a:xfrm>
            <a:off x="-39186" y="3782378"/>
            <a:ext cx="4645599" cy="3075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79778D-21D1-6920-CCE8-C3047162BD63}"/>
              </a:ext>
            </a:extLst>
          </p:cNvPr>
          <p:cNvSpPr txBox="1"/>
          <p:nvPr/>
        </p:nvSpPr>
        <p:spPr>
          <a:xfrm>
            <a:off x="5252572" y="1635309"/>
            <a:ext cx="3205628" cy="117724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CA" sz="2400" dirty="0">
                <a:ea typeface="+mn-lt"/>
                <a:cs typeface="+mn-lt"/>
              </a:rPr>
              <a:t>(photos from the All-America Cities Awards)</a:t>
            </a:r>
            <a:endParaRPr lang="en-CA" sz="2000" dirty="0">
              <a:cs typeface="Calibri" panose="020F0502020204030204"/>
            </a:endParaRPr>
          </a:p>
          <a:p>
            <a:pPr marL="257175" indent="-257175" algn="ctr">
              <a:buFont typeface="Wingdings"/>
              <a:buChar char="§"/>
            </a:pPr>
            <a:endParaRPr lang="en-CA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3714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302777"/>
            <a:ext cx="8458200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b="1" i="1" dirty="0">
                <a:solidFill>
                  <a:srgbClr val="498DBF"/>
                </a:solidFill>
                <a:latin typeface="Arial"/>
                <a:cs typeface="Arial"/>
              </a:rPr>
              <a:t>What can we do? </a:t>
            </a:r>
            <a:r>
              <a:rPr lang="en-US" sz="3200" b="1" dirty="0">
                <a:solidFill>
                  <a:srgbClr val="498DBF"/>
                </a:solidFill>
                <a:latin typeface="Arial"/>
                <a:cs typeface="Arial"/>
              </a:rPr>
              <a:t>Celebrate successes</a:t>
            </a:r>
          </a:p>
        </p:txBody>
      </p:sp>
      <p:pic>
        <p:nvPicPr>
          <p:cNvPr id="9" name="Picture 8" descr="A poster for a convention&#10;&#10;Description automatically generated">
            <a:extLst>
              <a:ext uri="{FF2B5EF4-FFF2-40B4-BE49-F238E27FC236}">
                <a16:creationId xmlns:a16="http://schemas.microsoft.com/office/drawing/2014/main" id="{BF820892-82F2-9588-C3A0-01B9247A8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1589997"/>
            <a:ext cx="9144000" cy="47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0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498D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302777"/>
            <a:ext cx="8458200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b="1" dirty="0">
                <a:solidFill>
                  <a:srgbClr val="498DBF"/>
                </a:solidFill>
                <a:latin typeface="Arial"/>
                <a:cs typeface="Arial"/>
              </a:rPr>
              <a:t>What kind of democracy do we want?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228600" cy="1066800"/>
          </a:xfrm>
          <a:prstGeom prst="rect">
            <a:avLst/>
          </a:prstGeom>
          <a:solidFill>
            <a:srgbClr val="ABBB2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EC7A36D2-C50C-7E32-A6A5-DD738E018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761"/>
            <a:ext cx="3982354" cy="3098624"/>
          </a:xfrm>
          <a:prstGeom prst="rect">
            <a:avLst/>
          </a:prstGeom>
        </p:spPr>
      </p:pic>
      <p:pic>
        <p:nvPicPr>
          <p:cNvPr id="2" name="Picture 2" descr="portsmouth">
            <a:extLst>
              <a:ext uri="{FF2B5EF4-FFF2-40B4-BE49-F238E27FC236}">
                <a16:creationId xmlns:a16="http://schemas.microsoft.com/office/drawing/2014/main" id="{94AE1DE5-6626-1A26-5E95-D525E5212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54" y="1644479"/>
            <a:ext cx="3866246" cy="392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60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66700"/>
            <a:ext cx="5638800" cy="14859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7A3E7B"/>
                </a:solidFill>
                <a:latin typeface="Arial"/>
                <a:cs typeface="Arial"/>
              </a:rPr>
              <a:t>The big backdrop to this recent history – citizens have: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17871" y="1981200"/>
            <a:ext cx="51816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Higher levels of education (100-year trend)</a:t>
            </a:r>
          </a:p>
          <a:p>
            <a:pPr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Different attitudes toward authority (50-year trend)</a:t>
            </a:r>
          </a:p>
          <a:p>
            <a:pPr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Better able to find resources, allies, information (the Internet – 25-year trend)</a:t>
            </a:r>
          </a:p>
          <a:p>
            <a:pPr marL="0" indent="0">
              <a:buNone/>
            </a:pPr>
            <a:endParaRPr lang="en-US" sz="1400" dirty="0">
              <a:solidFill>
                <a:srgbClr val="595959"/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pPr marL="0" indent="0">
              <a:buNone/>
            </a:pPr>
            <a:endParaRPr lang="en-US" sz="1400" dirty="0">
              <a:solidFill>
                <a:srgbClr val="595959"/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pPr marL="0" indent="0">
              <a:buNone/>
            </a:pPr>
            <a:endParaRPr lang="en-US" sz="1800" dirty="0">
              <a:solidFill>
                <a:srgbClr val="595959"/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595959"/>
                </a:solidFill>
                <a:latin typeface="Arial"/>
                <a:ea typeface="Tahoma" panose="020B0604030504040204" pitchFamily="34" charset="0"/>
                <a:cs typeface="Arial"/>
              </a:rPr>
              <a:t>* citizens = residents, people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7A3E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228600" cy="1066800"/>
          </a:xfrm>
          <a:prstGeom prst="rect">
            <a:avLst/>
          </a:prstGeom>
          <a:solidFill>
            <a:srgbClr val="ABBB2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9" descr="university lecture smartphone addiction">
            <a:hlinkClick r:id="rId3"/>
            <a:extLst>
              <a:ext uri="{FF2B5EF4-FFF2-40B4-BE49-F238E27FC236}">
                <a16:creationId xmlns:a16="http://schemas.microsoft.com/office/drawing/2014/main" id="{953587ED-AA6E-4292-9CD7-56F2DA7F5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8" r="3082" b="1476"/>
          <a:stretch/>
        </p:blipFill>
        <p:spPr bwMode="auto">
          <a:xfrm>
            <a:off x="3505200" y="5105400"/>
            <a:ext cx="4530508" cy="17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networkdispatches.files.wordpress.com/2012/12/angry-public-meeting.jpg">
            <a:extLst>
              <a:ext uri="{FF2B5EF4-FFF2-40B4-BE49-F238E27FC236}">
                <a16:creationId xmlns:a16="http://schemas.microsoft.com/office/drawing/2014/main" id="{2D46E362-DB5F-45A4-9911-589FCB387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1833" t="1" r="20274" b="294"/>
          <a:stretch/>
        </p:blipFill>
        <p:spPr bwMode="auto">
          <a:xfrm>
            <a:off x="6344286" y="0"/>
            <a:ext cx="2833300" cy="2776381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DF9D9A-8E9C-4F51-8554-145467E3C2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0" b="23517"/>
          <a:stretch/>
        </p:blipFill>
        <p:spPr>
          <a:xfrm>
            <a:off x="5604126" y="2725864"/>
            <a:ext cx="285407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5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498D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457200"/>
            <a:ext cx="8458200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498DBF"/>
                </a:solidFill>
                <a:latin typeface="Arial"/>
                <a:cs typeface="Arial"/>
              </a:rPr>
              <a:t>3 recent waves of civic innovation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-29497"/>
            <a:ext cx="228600" cy="1066800"/>
          </a:xfrm>
          <a:prstGeom prst="rect">
            <a:avLst/>
          </a:prstGeom>
          <a:solidFill>
            <a:srgbClr val="ABBB2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D5E7D3-95E8-B11F-3F11-79CFF10921C2}"/>
              </a:ext>
            </a:extLst>
          </p:cNvPr>
          <p:cNvSpPr txBox="1"/>
          <p:nvPr/>
        </p:nvSpPr>
        <p:spPr>
          <a:xfrm>
            <a:off x="685800" y="1595021"/>
            <a:ext cx="38862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/>
                <a:cs typeface="Arial"/>
              </a:rPr>
              <a:t>First</a:t>
            </a:r>
            <a:r>
              <a:rPr lang="en-US" sz="2400" b="1" dirty="0">
                <a:solidFill>
                  <a:srgbClr val="74A041"/>
                </a:solidFill>
                <a:latin typeface="Arial"/>
                <a:cs typeface="Arial"/>
              </a:rPr>
              <a:t> wave: Small-group deliberation, in the 1990s-2000s</a:t>
            </a:r>
          </a:p>
          <a:p>
            <a:endParaRPr lang="en-US" sz="2400" b="1" dirty="0">
              <a:solidFill>
                <a:srgbClr val="74A041"/>
              </a:solidFill>
              <a:latin typeface="Arial"/>
              <a:cs typeface="Arial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Arial"/>
                <a:cs typeface="Arial"/>
              </a:rPr>
              <a:t>Second</a:t>
            </a:r>
            <a:r>
              <a:rPr lang="en-US" sz="2400" b="1" dirty="0">
                <a:solidFill>
                  <a:srgbClr val="74A041"/>
                </a:solidFill>
                <a:latin typeface="Arial"/>
                <a:cs typeface="Arial"/>
              </a:rPr>
              <a:t> wave: Digital platforms and tools, in the 2000s-2010s</a:t>
            </a:r>
          </a:p>
          <a:p>
            <a:endParaRPr lang="en-US" sz="2400" b="1" dirty="0">
              <a:solidFill>
                <a:srgbClr val="74A041"/>
              </a:solidFill>
              <a:latin typeface="Arial"/>
              <a:cs typeface="Arial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Arial"/>
                <a:cs typeface="Arial"/>
              </a:rPr>
              <a:t>Third </a:t>
            </a:r>
            <a:r>
              <a:rPr lang="en-US" sz="2400" b="1" dirty="0">
                <a:solidFill>
                  <a:srgbClr val="74A041"/>
                </a:solidFill>
                <a:latin typeface="Arial"/>
                <a:cs typeface="Arial"/>
              </a:rPr>
              <a:t>wave: ?</a:t>
            </a:r>
          </a:p>
          <a:p>
            <a:endParaRPr lang="en-US" sz="2400" b="1" dirty="0">
              <a:solidFill>
                <a:srgbClr val="74A041"/>
              </a:solidFill>
              <a:latin typeface="Arial"/>
              <a:cs typeface="Arial"/>
            </a:endParaRPr>
          </a:p>
          <a:p>
            <a:endParaRPr lang="en-CA" sz="2400" dirty="0"/>
          </a:p>
        </p:txBody>
      </p:sp>
      <p:pic>
        <p:nvPicPr>
          <p:cNvPr id="2" name="Picture 2" descr="Image result for public meeting">
            <a:hlinkClick r:id="rId3"/>
            <a:extLst>
              <a:ext uri="{FF2B5EF4-FFF2-40B4-BE49-F238E27FC236}">
                <a16:creationId xmlns:a16="http://schemas.microsoft.com/office/drawing/2014/main" id="{A8055015-8094-7BC9-EDBE-44EB524F9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0" t="4609" r="11748" b="3413"/>
          <a:stretch/>
        </p:blipFill>
        <p:spPr bwMode="auto">
          <a:xfrm>
            <a:off x="4914900" y="1590366"/>
            <a:ext cx="3582006" cy="350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95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371600" y="533400"/>
            <a:ext cx="8305800" cy="18512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74A041"/>
                </a:solidFill>
                <a:latin typeface="Arial"/>
                <a:cs typeface="Arial"/>
              </a:rPr>
              <a:t>In the 1990s, a (seemingly) simple idea:</a:t>
            </a:r>
          </a:p>
          <a:p>
            <a:pPr algn="l"/>
            <a:r>
              <a:rPr lang="en-US" sz="2800" b="1" dirty="0">
                <a:solidFill>
                  <a:srgbClr val="74A041"/>
                </a:solidFill>
                <a:latin typeface="Arial"/>
                <a:cs typeface="Arial"/>
              </a:rPr>
              <a:t>“Can’t we all just get along?”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ABBB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228600" cy="1066800"/>
          </a:xfrm>
          <a:prstGeom prst="rect">
            <a:avLst/>
          </a:prstGeom>
          <a:solidFill>
            <a:srgbClr val="74A04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On this day in 1992 Rodney King asked, 'Can't we all just get along?' -  pennlive.com">
            <a:hlinkClick r:id="rId3"/>
            <a:extLst>
              <a:ext uri="{FF2B5EF4-FFF2-40B4-BE49-F238E27FC236}">
                <a16:creationId xmlns:a16="http://schemas.microsoft.com/office/drawing/2014/main" id="{47916372-BC92-412D-A47D-21137FA3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5537198" cy="431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19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ree minute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r="10359" b="6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rgbClr val="49A7A3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74699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5176156"/>
            <a:ext cx="8186057" cy="13062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FFFF"/>
                </a:solidFill>
                <a:latin typeface="Arial"/>
                <a:cs typeface="Arial"/>
              </a:rPr>
              <a:t>Race: Hard to address through conventional engagement</a:t>
            </a:r>
          </a:p>
        </p:txBody>
      </p:sp>
    </p:spTree>
    <p:extLst>
      <p:ext uri="{BB962C8B-B14F-4D97-AF65-F5344CB8AC3E}">
        <p14:creationId xmlns:p14="http://schemas.microsoft.com/office/powerpoint/2010/main" val="256881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t="383" r="7092" b="-83"/>
          <a:stretch/>
        </p:blipFill>
        <p:spPr>
          <a:xfrm>
            <a:off x="5211927" y="1981200"/>
            <a:ext cx="3932073" cy="3621213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85800" y="1981200"/>
            <a:ext cx="5486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No more than 12 people per group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Facilitator who is impartial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 (doesn’t give opinions) 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Start with people describing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 their experiences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Lay out options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000" dirty="0">
                <a:solidFill>
                  <a:srgbClr val="74A041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Help people plan for action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685800"/>
            <a:ext cx="8305800" cy="18512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74A041"/>
                </a:solidFill>
                <a:latin typeface="Arial"/>
                <a:cs typeface="Arial"/>
              </a:rPr>
              <a:t>First wave of civic innovation: Small-group deliberation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838200"/>
            <a:ext cx="228600" cy="6019800"/>
          </a:xfrm>
          <a:prstGeom prst="rect">
            <a:avLst/>
          </a:prstGeom>
          <a:solidFill>
            <a:srgbClr val="ABBB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228600" cy="1066800"/>
          </a:xfrm>
          <a:prstGeom prst="rect">
            <a:avLst/>
          </a:prstGeom>
          <a:solidFill>
            <a:srgbClr val="74A04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92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828800" y="2299280"/>
            <a:ext cx="5257800" cy="47546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Calibri"/>
                <a:ea typeface="ＭＳ Ｐゴシック" charset="0"/>
                <a:cs typeface="Calibri"/>
              </a:rPr>
              <a:t>A Dialogue-to-Change Engagement Framework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83198" y="3580585"/>
            <a:ext cx="2011519" cy="1770679"/>
            <a:chOff x="483774" y="1942271"/>
            <a:chExt cx="2682025" cy="2360904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83774" y="3354129"/>
              <a:ext cx="806440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350" dirty="0">
                  <a:solidFill>
                    <a:srgbClr val="87796B"/>
                  </a:solidFill>
                  <a:latin typeface="Calibri" charset="0"/>
                </a:rPr>
                <a:t>Set Goals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721297" y="1942271"/>
              <a:ext cx="1444502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350" dirty="0">
                  <a:solidFill>
                    <a:srgbClr val="87796B"/>
                  </a:solidFill>
                  <a:latin typeface="Calibri" charset="0"/>
                </a:rPr>
                <a:t>Facilitator Training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711030" y="1942271"/>
              <a:ext cx="1165351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350" dirty="0">
                  <a:solidFill>
                    <a:srgbClr val="87796B"/>
                  </a:solidFill>
                  <a:latin typeface="Calibri" charset="0"/>
                </a:rPr>
                <a:t>Plan for Action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196962" y="3349067"/>
              <a:ext cx="1772396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350" dirty="0">
                  <a:solidFill>
                    <a:srgbClr val="87796B"/>
                  </a:solidFill>
                  <a:latin typeface="Calibri" charset="0"/>
                </a:rPr>
                <a:t>Recruit Participants &amp; Facilitators</a:t>
              </a:r>
            </a:p>
          </p:txBody>
        </p:sp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665244" y="2600836"/>
              <a:ext cx="2422275" cy="819153"/>
              <a:chOff x="192" y="2256"/>
              <a:chExt cx="1640" cy="672"/>
            </a:xfrm>
          </p:grpSpPr>
          <p:sp>
            <p:nvSpPr>
              <p:cNvPr id="49" name="Freeform 13"/>
              <p:cNvSpPr>
                <a:spLocks/>
              </p:cNvSpPr>
              <p:nvPr/>
            </p:nvSpPr>
            <p:spPr bwMode="auto">
              <a:xfrm>
                <a:off x="192" y="2592"/>
                <a:ext cx="1640" cy="1"/>
              </a:xfrm>
              <a:custGeom>
                <a:avLst/>
                <a:gdLst>
                  <a:gd name="T0" fmla="*/ 1640 w 1640"/>
                  <a:gd name="T1" fmla="*/ 0 h 1"/>
                  <a:gd name="T2" fmla="*/ 0 w 1640"/>
                  <a:gd name="T3" fmla="*/ 1 h 1"/>
                  <a:gd name="T4" fmla="*/ 0 60000 65536"/>
                  <a:gd name="T5" fmla="*/ 0 60000 65536"/>
                  <a:gd name="T6" fmla="*/ 0 w 1640"/>
                  <a:gd name="T7" fmla="*/ 0 h 1"/>
                  <a:gd name="T8" fmla="*/ 1640 w 164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40" h="1">
                    <a:moveTo>
                      <a:pt x="1640" y="0"/>
                    </a:moveTo>
                    <a:lnTo>
                      <a:pt x="0" y="1"/>
                    </a:lnTo>
                  </a:path>
                </a:pathLst>
              </a:custGeom>
              <a:noFill/>
              <a:ln w="38100">
                <a:solidFill>
                  <a:srgbClr val="87796B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336" y="2592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87796B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 flipV="1">
                <a:off x="624" y="2256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87796B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2" name="Line 16"/>
              <p:cNvSpPr>
                <a:spLocks noChangeShapeType="1"/>
              </p:cNvSpPr>
              <p:nvPr/>
            </p:nvSpPr>
            <p:spPr bwMode="auto">
              <a:xfrm flipV="1">
                <a:off x="1392" y="2256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87796B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53" name="Line 17"/>
              <p:cNvSpPr>
                <a:spLocks noChangeShapeType="1"/>
              </p:cNvSpPr>
              <p:nvPr/>
            </p:nvSpPr>
            <p:spPr bwMode="auto">
              <a:xfrm flipV="1">
                <a:off x="1152" y="2592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87796B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1350" dirty="0"/>
              </a:p>
            </p:txBody>
          </p:sp>
        </p:grpSp>
      </p:grp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3888627" y="3665342"/>
            <a:ext cx="1114394" cy="1492029"/>
            <a:chOff x="2306" y="1824"/>
            <a:chExt cx="1006" cy="1632"/>
          </a:xfrm>
        </p:grpSpPr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2784" y="1824"/>
              <a:ext cx="384" cy="768"/>
            </a:xfrm>
            <a:prstGeom prst="line">
              <a:avLst/>
            </a:prstGeom>
            <a:noFill/>
            <a:ln w="38100">
              <a:solidFill>
                <a:srgbClr val="87796B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 flipH="1">
              <a:off x="2832" y="2592"/>
              <a:ext cx="336" cy="864"/>
            </a:xfrm>
            <a:prstGeom prst="line">
              <a:avLst/>
            </a:prstGeom>
            <a:noFill/>
            <a:ln w="38100">
              <a:solidFill>
                <a:srgbClr val="87796B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35" name="Group 23"/>
            <p:cNvGrpSpPr>
              <a:grpSpLocks/>
            </p:cNvGrpSpPr>
            <p:nvPr/>
          </p:nvGrpSpPr>
          <p:grpSpPr bwMode="auto">
            <a:xfrm>
              <a:off x="2306" y="1824"/>
              <a:ext cx="384" cy="1632"/>
              <a:chOff x="2736" y="1824"/>
              <a:chExt cx="384" cy="1632"/>
            </a:xfrm>
          </p:grpSpPr>
          <p:sp>
            <p:nvSpPr>
              <p:cNvPr id="47" name="Line 24"/>
              <p:cNvSpPr>
                <a:spLocks noChangeShapeType="1"/>
              </p:cNvSpPr>
              <p:nvPr/>
            </p:nvSpPr>
            <p:spPr bwMode="auto">
              <a:xfrm flipH="1">
                <a:off x="2736" y="1824"/>
                <a:ext cx="384" cy="768"/>
              </a:xfrm>
              <a:prstGeom prst="line">
                <a:avLst/>
              </a:prstGeom>
              <a:noFill/>
              <a:ln w="38100">
                <a:solidFill>
                  <a:srgbClr val="87796B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2736" y="2592"/>
                <a:ext cx="336" cy="864"/>
              </a:xfrm>
              <a:prstGeom prst="line">
                <a:avLst/>
              </a:prstGeom>
              <a:noFill/>
              <a:ln w="38100">
                <a:solidFill>
                  <a:srgbClr val="87796B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36" name="Oval 26"/>
            <p:cNvSpPr>
              <a:spLocks noChangeArrowheads="1"/>
            </p:cNvSpPr>
            <p:nvPr/>
          </p:nvSpPr>
          <p:spPr bwMode="auto">
            <a:xfrm>
              <a:off x="2592" y="2688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87796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37" name="Oval 27"/>
            <p:cNvSpPr>
              <a:spLocks noChangeArrowheads="1"/>
            </p:cNvSpPr>
            <p:nvPr/>
          </p:nvSpPr>
          <p:spPr bwMode="auto">
            <a:xfrm>
              <a:off x="2544" y="2880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87796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38" name="Oval 28"/>
            <p:cNvSpPr>
              <a:spLocks noChangeArrowheads="1"/>
            </p:cNvSpPr>
            <p:nvPr/>
          </p:nvSpPr>
          <p:spPr bwMode="auto">
            <a:xfrm>
              <a:off x="2592" y="2304"/>
              <a:ext cx="96" cy="96"/>
            </a:xfrm>
            <a:prstGeom prst="ellipse">
              <a:avLst/>
            </a:prstGeom>
            <a:solidFill>
              <a:srgbClr val="BCBCBC"/>
            </a:solidFill>
            <a:ln w="9525">
              <a:solidFill>
                <a:srgbClr val="87796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39" name="Oval 29"/>
            <p:cNvSpPr>
              <a:spLocks noChangeArrowheads="1"/>
            </p:cNvSpPr>
            <p:nvPr/>
          </p:nvSpPr>
          <p:spPr bwMode="auto">
            <a:xfrm>
              <a:off x="2832" y="2256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87796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40" name="Oval 30"/>
            <p:cNvSpPr>
              <a:spLocks noChangeArrowheads="1"/>
            </p:cNvSpPr>
            <p:nvPr/>
          </p:nvSpPr>
          <p:spPr bwMode="auto">
            <a:xfrm>
              <a:off x="2928" y="2544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87796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41" name="Oval 31"/>
            <p:cNvSpPr>
              <a:spLocks noChangeArrowheads="1"/>
            </p:cNvSpPr>
            <p:nvPr/>
          </p:nvSpPr>
          <p:spPr bwMode="auto">
            <a:xfrm>
              <a:off x="2400" y="2544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87796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42" name="Oval 32"/>
            <p:cNvSpPr>
              <a:spLocks noChangeArrowheads="1"/>
            </p:cNvSpPr>
            <p:nvPr/>
          </p:nvSpPr>
          <p:spPr bwMode="auto">
            <a:xfrm>
              <a:off x="2736" y="2496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87796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2688" y="2064"/>
              <a:ext cx="96" cy="96"/>
            </a:xfrm>
            <a:prstGeom prst="ellipse">
              <a:avLst/>
            </a:prstGeom>
            <a:solidFill>
              <a:srgbClr val="BCBCBC"/>
            </a:solidFill>
            <a:ln w="9525">
              <a:solidFill>
                <a:srgbClr val="87796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44" name="Oval 34"/>
            <p:cNvSpPr>
              <a:spLocks noChangeArrowheads="1"/>
            </p:cNvSpPr>
            <p:nvPr/>
          </p:nvSpPr>
          <p:spPr bwMode="auto">
            <a:xfrm>
              <a:off x="2880" y="2832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87796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45" name="Oval 35"/>
            <p:cNvSpPr>
              <a:spLocks noChangeArrowheads="1"/>
            </p:cNvSpPr>
            <p:nvPr/>
          </p:nvSpPr>
          <p:spPr bwMode="auto">
            <a:xfrm>
              <a:off x="2688" y="3120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87796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46" name="Line 36"/>
            <p:cNvSpPr>
              <a:spLocks noChangeShapeType="1"/>
            </p:cNvSpPr>
            <p:nvPr/>
          </p:nvSpPr>
          <p:spPr bwMode="auto">
            <a:xfrm>
              <a:off x="3168" y="2592"/>
              <a:ext cx="144" cy="0"/>
            </a:xfrm>
            <a:prstGeom prst="line">
              <a:avLst/>
            </a:prstGeom>
            <a:noFill/>
            <a:ln w="38100">
              <a:solidFill>
                <a:srgbClr val="87796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</p:grpSp>
      <p:sp>
        <p:nvSpPr>
          <p:cNvPr id="22" name="Text Box 43"/>
          <p:cNvSpPr txBox="1">
            <a:spLocks noChangeArrowheads="1"/>
          </p:cNvSpPr>
          <p:nvPr/>
        </p:nvSpPr>
        <p:spPr bwMode="auto">
          <a:xfrm rot="16200000">
            <a:off x="6571491" y="4240896"/>
            <a:ext cx="1800583" cy="230832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500" dirty="0">
                <a:solidFill>
                  <a:schemeClr val="bg1"/>
                </a:solidFill>
                <a:latin typeface="Calibri" charset="0"/>
              </a:rPr>
              <a:t>Community Change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520260" y="2801978"/>
            <a:ext cx="5689392" cy="586289"/>
            <a:chOff x="736139" y="884858"/>
            <a:chExt cx="7585856" cy="781718"/>
          </a:xfrm>
        </p:grpSpPr>
        <p:grpSp>
          <p:nvGrpSpPr>
            <p:cNvPr id="19" name="Group 38"/>
            <p:cNvGrpSpPr>
              <a:grpSpLocks/>
            </p:cNvGrpSpPr>
            <p:nvPr/>
          </p:nvGrpSpPr>
          <p:grpSpPr bwMode="auto">
            <a:xfrm>
              <a:off x="736139" y="884858"/>
              <a:ext cx="2623146" cy="772832"/>
              <a:chOff x="192" y="921"/>
              <a:chExt cx="1776" cy="634"/>
            </a:xfrm>
          </p:grpSpPr>
          <p:sp>
            <p:nvSpPr>
              <p:cNvPr id="31" name="Text Box 37"/>
              <p:cNvSpPr txBox="1">
                <a:spLocks noChangeArrowheads="1"/>
              </p:cNvSpPr>
              <p:nvPr/>
            </p:nvSpPr>
            <p:spPr bwMode="auto">
              <a:xfrm>
                <a:off x="362" y="921"/>
                <a:ext cx="1440" cy="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50" dirty="0">
                    <a:solidFill>
                      <a:srgbClr val="87796B"/>
                    </a:solidFill>
                    <a:latin typeface="Calibri" charset="0"/>
                  </a:rPr>
                  <a:t>Organize</a:t>
                </a:r>
              </a:p>
            </p:txBody>
          </p:sp>
          <p:sp>
            <p:nvSpPr>
              <p:cNvPr id="32" name="AutoShape 40"/>
              <p:cNvSpPr>
                <a:spLocks/>
              </p:cNvSpPr>
              <p:nvPr/>
            </p:nvSpPr>
            <p:spPr bwMode="auto">
              <a:xfrm rot="5400000">
                <a:off x="950" y="538"/>
                <a:ext cx="259" cy="1776"/>
              </a:xfrm>
              <a:prstGeom prst="leftBrace">
                <a:avLst>
                  <a:gd name="adj1" fmla="val 57143"/>
                  <a:gd name="adj2" fmla="val 50000"/>
                </a:avLst>
              </a:prstGeom>
              <a:noFill/>
              <a:ln w="31750">
                <a:solidFill>
                  <a:srgbClr val="87796B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endParaRPr lang="en-US" sz="1350" dirty="0"/>
              </a:p>
            </p:txBody>
          </p:sp>
        </p:grpSp>
        <p:grpSp>
          <p:nvGrpSpPr>
            <p:cNvPr id="21" name="Group 42"/>
            <p:cNvGrpSpPr>
              <a:grpSpLocks/>
            </p:cNvGrpSpPr>
            <p:nvPr/>
          </p:nvGrpSpPr>
          <p:grpSpPr bwMode="auto">
            <a:xfrm>
              <a:off x="5557057" y="885212"/>
              <a:ext cx="2764938" cy="781364"/>
              <a:chOff x="3456" y="914"/>
              <a:chExt cx="1872" cy="641"/>
            </a:xfrm>
          </p:grpSpPr>
          <p:sp>
            <p:nvSpPr>
              <p:cNvPr id="29" name="Text Box 39"/>
              <p:cNvSpPr txBox="1">
                <a:spLocks noChangeArrowheads="1"/>
              </p:cNvSpPr>
              <p:nvPr/>
            </p:nvSpPr>
            <p:spPr bwMode="auto">
              <a:xfrm>
                <a:off x="3862" y="914"/>
                <a:ext cx="1052" cy="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50" dirty="0">
                    <a:solidFill>
                      <a:srgbClr val="87796B"/>
                    </a:solidFill>
                    <a:latin typeface="Calibri" charset="0"/>
                  </a:rPr>
                  <a:t>Action</a:t>
                </a:r>
              </a:p>
            </p:txBody>
          </p:sp>
          <p:sp>
            <p:nvSpPr>
              <p:cNvPr id="30" name="AutoShape 42"/>
              <p:cNvSpPr>
                <a:spLocks/>
              </p:cNvSpPr>
              <p:nvPr/>
            </p:nvSpPr>
            <p:spPr bwMode="auto">
              <a:xfrm rot="5400000">
                <a:off x="4262" y="490"/>
                <a:ext cx="259" cy="1872"/>
              </a:xfrm>
              <a:prstGeom prst="leftBrace">
                <a:avLst>
                  <a:gd name="adj1" fmla="val 60232"/>
                  <a:gd name="adj2" fmla="val 50000"/>
                </a:avLst>
              </a:prstGeom>
              <a:noFill/>
              <a:ln w="31750">
                <a:solidFill>
                  <a:srgbClr val="87796B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endParaRPr lang="en-US" sz="1350" dirty="0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3436090" y="884858"/>
              <a:ext cx="2126875" cy="773441"/>
              <a:chOff x="3436090" y="884858"/>
              <a:chExt cx="2126875" cy="773441"/>
            </a:xfrm>
          </p:grpSpPr>
          <p:sp>
            <p:nvSpPr>
              <p:cNvPr id="20" name="AutoShape 41"/>
              <p:cNvSpPr>
                <a:spLocks/>
              </p:cNvSpPr>
              <p:nvPr/>
            </p:nvSpPr>
            <p:spPr bwMode="auto">
              <a:xfrm rot="5400000">
                <a:off x="4335023" y="578796"/>
                <a:ext cx="315715" cy="1843292"/>
              </a:xfrm>
              <a:prstGeom prst="leftBrace">
                <a:avLst>
                  <a:gd name="adj1" fmla="val 40154"/>
                  <a:gd name="adj2" fmla="val 50000"/>
                </a:avLst>
              </a:prstGeom>
              <a:noFill/>
              <a:ln w="31750">
                <a:solidFill>
                  <a:srgbClr val="87796B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/>
              <a:p>
                <a:endParaRPr lang="en-US" sz="1350" dirty="0"/>
              </a:p>
            </p:txBody>
          </p:sp>
          <p:grpSp>
            <p:nvGrpSpPr>
              <p:cNvPr id="26" name="Group 49"/>
              <p:cNvGrpSpPr>
                <a:grpSpLocks/>
              </p:cNvGrpSpPr>
              <p:nvPr/>
            </p:nvGrpSpPr>
            <p:grpSpPr bwMode="auto">
              <a:xfrm>
                <a:off x="3436090" y="884858"/>
                <a:ext cx="2126875" cy="772832"/>
                <a:chOff x="2020" y="921"/>
                <a:chExt cx="1440" cy="634"/>
              </a:xfrm>
            </p:grpSpPr>
            <p:sp>
              <p:nvSpPr>
                <p:cNvPr id="2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020" y="921"/>
                  <a:ext cx="1440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50" dirty="0">
                      <a:solidFill>
                        <a:srgbClr val="87796B"/>
                      </a:solidFill>
                      <a:latin typeface="Calibri" charset="0"/>
                    </a:rPr>
                    <a:t>Dialogue</a:t>
                  </a:r>
                </a:p>
              </p:txBody>
            </p:sp>
            <p:sp>
              <p:nvSpPr>
                <p:cNvPr id="28" name="AutoShape 41"/>
                <p:cNvSpPr>
                  <a:spLocks/>
                </p:cNvSpPr>
                <p:nvPr/>
              </p:nvSpPr>
              <p:spPr bwMode="auto">
                <a:xfrm rot="5400000">
                  <a:off x="2606" y="802"/>
                  <a:ext cx="259" cy="1248"/>
                </a:xfrm>
                <a:prstGeom prst="leftBrace">
                  <a:avLst>
                    <a:gd name="adj1" fmla="val 40154"/>
                    <a:gd name="adj2" fmla="val 50000"/>
                  </a:avLst>
                </a:prstGeom>
                <a:noFill/>
                <a:ln w="31750">
                  <a:solidFill>
                    <a:srgbClr val="87796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 sz="1350" dirty="0"/>
                </a:p>
              </p:txBody>
            </p:sp>
          </p:grpSp>
        </p:grpSp>
      </p:grpSp>
      <p:grpSp>
        <p:nvGrpSpPr>
          <p:cNvPr id="7" name="Group 6"/>
          <p:cNvGrpSpPr/>
          <p:nvPr/>
        </p:nvGrpSpPr>
        <p:grpSpPr>
          <a:xfrm>
            <a:off x="3176228" y="4133938"/>
            <a:ext cx="702573" cy="511927"/>
            <a:chOff x="2874482" y="2680069"/>
            <a:chExt cx="936764" cy="682569"/>
          </a:xfrm>
        </p:grpSpPr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3496646" y="2989373"/>
              <a:ext cx="314600" cy="1219"/>
            </a:xfrm>
            <a:custGeom>
              <a:avLst/>
              <a:gdLst>
                <a:gd name="T0" fmla="*/ 0 w 213"/>
                <a:gd name="T1" fmla="*/ 0 h 1"/>
                <a:gd name="T2" fmla="*/ 2147482521 w 213"/>
                <a:gd name="T3" fmla="*/ 2147482112 h 1"/>
                <a:gd name="T4" fmla="*/ 0 60000 65536"/>
                <a:gd name="T5" fmla="*/ 0 60000 65536"/>
                <a:gd name="T6" fmla="*/ 0 w 213"/>
                <a:gd name="T7" fmla="*/ 0 h 1"/>
                <a:gd name="T8" fmla="*/ 213 w 21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3" h="1">
                  <a:moveTo>
                    <a:pt x="0" y="0"/>
                  </a:moveTo>
                  <a:lnTo>
                    <a:pt x="213" y="1"/>
                  </a:lnTo>
                </a:path>
              </a:pathLst>
            </a:custGeom>
            <a:noFill/>
            <a:ln w="38100">
              <a:solidFill>
                <a:srgbClr val="87796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874482" y="2680069"/>
              <a:ext cx="732939" cy="682569"/>
              <a:chOff x="2874482" y="2680069"/>
              <a:chExt cx="732939" cy="682569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2874482" y="2680069"/>
                <a:ext cx="709846" cy="676629"/>
              </a:xfrm>
              <a:prstGeom prst="ellipse">
                <a:avLst/>
              </a:prstGeom>
              <a:solidFill>
                <a:srgbClr val="B5121B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969358" y="2685530"/>
                <a:ext cx="63806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FFFFFF"/>
                    </a:solidFill>
                  </a:rPr>
                  <a:t>Kick Off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052320" y="4043825"/>
            <a:ext cx="707927" cy="633547"/>
            <a:chOff x="5375939" y="2559921"/>
            <a:chExt cx="943902" cy="844729"/>
          </a:xfrm>
        </p:grpSpPr>
        <p:sp>
          <p:nvSpPr>
            <p:cNvPr id="59" name="Oval 58"/>
            <p:cNvSpPr/>
            <p:nvPr/>
          </p:nvSpPr>
          <p:spPr>
            <a:xfrm>
              <a:off x="5375939" y="2559921"/>
              <a:ext cx="886198" cy="844729"/>
            </a:xfrm>
            <a:prstGeom prst="ellipse">
              <a:avLst/>
            </a:prstGeom>
            <a:solidFill>
              <a:srgbClr val="B5121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402802" y="2646598"/>
              <a:ext cx="917039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srgbClr val="FFFFFF"/>
                  </a:solidFill>
                </a:rPr>
                <a:t>Action</a:t>
              </a:r>
            </a:p>
            <a:p>
              <a:pPr algn="ctr"/>
              <a:r>
                <a:rPr lang="en-US" sz="1350" dirty="0">
                  <a:solidFill>
                    <a:srgbClr val="FFFFFF"/>
                  </a:solidFill>
                </a:rPr>
                <a:t>Forum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39718" y="3426079"/>
            <a:ext cx="1541985" cy="1930862"/>
            <a:chOff x="6292471" y="1736263"/>
            <a:chExt cx="2055980" cy="2574482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6292471" y="1736263"/>
              <a:ext cx="1772396" cy="2574482"/>
              <a:chOff x="3936" y="1584"/>
              <a:chExt cx="1200" cy="2112"/>
            </a:xfrm>
          </p:grpSpPr>
          <p:sp>
            <p:nvSpPr>
              <p:cNvPr id="54" name="Rectangle 5"/>
              <p:cNvSpPr>
                <a:spLocks noChangeArrowheads="1"/>
              </p:cNvSpPr>
              <p:nvPr/>
            </p:nvSpPr>
            <p:spPr bwMode="auto">
              <a:xfrm>
                <a:off x="3936" y="3264"/>
                <a:ext cx="1200" cy="432"/>
              </a:xfrm>
              <a:prstGeom prst="rect">
                <a:avLst/>
              </a:prstGeom>
              <a:solidFill>
                <a:srgbClr val="F68B1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350" dirty="0">
                    <a:solidFill>
                      <a:schemeClr val="bg1"/>
                    </a:solidFill>
                    <a:latin typeface="Calibri" charset="0"/>
                  </a:rPr>
                  <a:t>Individual Change</a:t>
                </a:r>
              </a:p>
            </p:txBody>
          </p:sp>
          <p:sp>
            <p:nvSpPr>
              <p:cNvPr id="55" name="Rectangle 6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1200" cy="624"/>
              </a:xfrm>
              <a:prstGeom prst="rect">
                <a:avLst/>
              </a:prstGeom>
              <a:solidFill>
                <a:srgbClr val="F68B1F"/>
              </a:solidFill>
              <a:ln w="222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34290" rIns="34290" anchor="ctr"/>
              <a:lstStyle/>
              <a:p>
                <a:pPr algn="ctr"/>
                <a:r>
                  <a:rPr lang="en-US" sz="1350" dirty="0">
                    <a:solidFill>
                      <a:schemeClr val="bg1"/>
                    </a:solidFill>
                    <a:latin typeface="Calibri" charset="0"/>
                  </a:rPr>
                  <a:t>Institutional and Policy Impact</a:t>
                </a:r>
              </a:p>
            </p:txBody>
          </p:sp>
          <p:sp>
            <p:nvSpPr>
              <p:cNvPr id="56" name="Rectangle 7"/>
              <p:cNvSpPr>
                <a:spLocks noChangeArrowheads="1"/>
              </p:cNvSpPr>
              <p:nvPr/>
            </p:nvSpPr>
            <p:spPr bwMode="auto">
              <a:xfrm>
                <a:off x="3936" y="1584"/>
                <a:ext cx="1200" cy="432"/>
              </a:xfrm>
              <a:prstGeom prst="rect">
                <a:avLst/>
              </a:prstGeom>
              <a:solidFill>
                <a:srgbClr val="F68B1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sz="1350" dirty="0">
                    <a:solidFill>
                      <a:schemeClr val="bg1"/>
                    </a:solidFill>
                    <a:latin typeface="Calibri" charset="0"/>
                  </a:rPr>
                  <a:t>Collective Action</a:t>
                </a:r>
                <a:endParaRPr lang="en-US" sz="1350" dirty="0">
                  <a:latin typeface="Calibri" charset="0"/>
                </a:endParaRPr>
              </a:p>
            </p:txBody>
          </p:sp>
        </p:grpSp>
        <p:sp>
          <p:nvSpPr>
            <p:cNvPr id="24" name="Line 45"/>
            <p:cNvSpPr>
              <a:spLocks noChangeShapeType="1"/>
            </p:cNvSpPr>
            <p:nvPr/>
          </p:nvSpPr>
          <p:spPr bwMode="auto">
            <a:xfrm>
              <a:off x="8064868" y="2985716"/>
              <a:ext cx="283583" cy="0"/>
            </a:xfrm>
            <a:prstGeom prst="line">
              <a:avLst/>
            </a:prstGeom>
            <a:noFill/>
            <a:ln w="38100">
              <a:solidFill>
                <a:srgbClr val="87796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60" name="Line 45"/>
            <p:cNvSpPr>
              <a:spLocks noChangeShapeType="1"/>
            </p:cNvSpPr>
            <p:nvPr/>
          </p:nvSpPr>
          <p:spPr bwMode="auto">
            <a:xfrm>
              <a:off x="8061080" y="2017987"/>
              <a:ext cx="283583" cy="0"/>
            </a:xfrm>
            <a:prstGeom prst="line">
              <a:avLst/>
            </a:prstGeom>
            <a:noFill/>
            <a:ln w="38100">
              <a:solidFill>
                <a:srgbClr val="87796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62" name="Line 45"/>
            <p:cNvSpPr>
              <a:spLocks noChangeShapeType="1"/>
            </p:cNvSpPr>
            <p:nvPr/>
          </p:nvSpPr>
          <p:spPr bwMode="auto">
            <a:xfrm>
              <a:off x="8050902" y="4033821"/>
              <a:ext cx="283583" cy="0"/>
            </a:xfrm>
            <a:prstGeom prst="line">
              <a:avLst/>
            </a:prstGeom>
            <a:noFill/>
            <a:ln w="38100">
              <a:solidFill>
                <a:srgbClr val="87796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F2138E13-A9E0-9AA6-DBC0-CFC10541648D}"/>
              </a:ext>
            </a:extLst>
          </p:cNvPr>
          <p:cNvSpPr txBox="1">
            <a:spLocks/>
          </p:cNvSpPr>
          <p:nvPr/>
        </p:nvSpPr>
        <p:spPr>
          <a:xfrm>
            <a:off x="685800" y="685800"/>
            <a:ext cx="8305800" cy="18512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74A041"/>
                </a:solidFill>
                <a:latin typeface="Arial"/>
                <a:cs typeface="Arial"/>
              </a:rPr>
              <a:t>“Thick” engagement: </a:t>
            </a:r>
          </a:p>
          <a:p>
            <a:pPr algn="l"/>
            <a:r>
              <a:rPr lang="en-US" sz="2800" b="1" dirty="0">
                <a:solidFill>
                  <a:srgbClr val="74A041"/>
                </a:solidFill>
                <a:latin typeface="Arial"/>
                <a:cs typeface="Arial"/>
              </a:rPr>
              <a:t>Small groups, but big (diverse) numbers</a:t>
            </a:r>
          </a:p>
        </p:txBody>
      </p:sp>
    </p:spTree>
    <p:extLst>
      <p:ext uri="{BB962C8B-B14F-4D97-AF65-F5344CB8AC3E}">
        <p14:creationId xmlns:p14="http://schemas.microsoft.com/office/powerpoint/2010/main" val="36203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8984</TotalTime>
  <Words>1463</Words>
  <Application>Microsoft Office PowerPoint</Application>
  <PresentationFormat>On-screen Show (4:3)</PresentationFormat>
  <Paragraphs>229</Paragraphs>
  <Slides>32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The big backdrop to this recent history – citizens have: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we do? Change the civic infrastructure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Democracy Workshop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Leighninger</dc:creator>
  <cp:lastModifiedBy>Matt Leighninger</cp:lastModifiedBy>
  <cp:revision>166</cp:revision>
  <dcterms:created xsi:type="dcterms:W3CDTF">2006-06-09T20:33:59Z</dcterms:created>
  <dcterms:modified xsi:type="dcterms:W3CDTF">2023-10-25T19:24:27Z</dcterms:modified>
</cp:coreProperties>
</file>